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71" r:id="rId8"/>
    <p:sldId id="262" r:id="rId9"/>
    <p:sldId id="272" r:id="rId10"/>
    <p:sldId id="277" r:id="rId11"/>
    <p:sldId id="278" r:id="rId12"/>
    <p:sldId id="263" r:id="rId13"/>
    <p:sldId id="273" r:id="rId14"/>
    <p:sldId id="264" r:id="rId15"/>
    <p:sldId id="274" r:id="rId16"/>
    <p:sldId id="265" r:id="rId17"/>
    <p:sldId id="275" r:id="rId18"/>
    <p:sldId id="266" r:id="rId19"/>
    <p:sldId id="267" r:id="rId20"/>
    <p:sldId id="268" r:id="rId21"/>
    <p:sldId id="269" r:id="rId22"/>
    <p:sldId id="270" r:id="rId23"/>
    <p:sldId id="276" r:id="rId2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29A4E1-E686-43AC-89DE-CDA338E8E236}">
          <p14:sldIdLst>
            <p14:sldId id="256"/>
            <p14:sldId id="257"/>
            <p14:sldId id="258"/>
            <p14:sldId id="259"/>
            <p14:sldId id="260"/>
            <p14:sldId id="261"/>
            <p14:sldId id="271"/>
            <p14:sldId id="262"/>
            <p14:sldId id="272"/>
            <p14:sldId id="277"/>
            <p14:sldId id="278"/>
            <p14:sldId id="263"/>
            <p14:sldId id="273"/>
            <p14:sldId id="264"/>
            <p14:sldId id="274"/>
            <p14:sldId id="265"/>
            <p14:sldId id="275"/>
            <p14:sldId id="266"/>
            <p14:sldId id="267"/>
            <p14:sldId id="268"/>
            <p14:sldId id="269"/>
            <p14:sldId id="270"/>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11" d="100"/>
          <a:sy n="111" d="100"/>
        </p:scale>
        <p:origin x="60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05C148-0369-4203-896F-5577AB2E2A47}" type="datetimeFigureOut">
              <a:rPr lang="es-PE" smtClean="0"/>
              <a:t>2/11/2022</a:t>
            </a:fld>
            <a:endParaRPr lang="es-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DD1D75-0925-41A8-AE24-93D1DDC73115}" type="slidenum">
              <a:rPr lang="es-PE" smtClean="0"/>
              <a:t>‹#›</a:t>
            </a:fld>
            <a:endParaRPr lang="es-PE"/>
          </a:p>
        </p:txBody>
      </p:sp>
    </p:spTree>
    <p:extLst>
      <p:ext uri="{BB962C8B-B14F-4D97-AF65-F5344CB8AC3E}">
        <p14:creationId xmlns:p14="http://schemas.microsoft.com/office/powerpoint/2010/main" val="453480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2932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01471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9675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36462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9584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7053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0342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70601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9733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3269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1211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1851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00085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2447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5201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902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4388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63421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5345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5495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1276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94AE5-FD2F-ED5B-A1F8-C6B45CA027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PE"/>
          </a:p>
        </p:txBody>
      </p:sp>
      <p:sp>
        <p:nvSpPr>
          <p:cNvPr id="3" name="Subtitle 2">
            <a:extLst>
              <a:ext uri="{FF2B5EF4-FFF2-40B4-BE49-F238E27FC236}">
                <a16:creationId xmlns:a16="http://schemas.microsoft.com/office/drawing/2014/main" id="{78B2B93C-A423-4669-F991-49654BDADD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PE"/>
          </a:p>
        </p:txBody>
      </p:sp>
      <p:sp>
        <p:nvSpPr>
          <p:cNvPr id="4" name="Date Placeholder 3">
            <a:extLst>
              <a:ext uri="{FF2B5EF4-FFF2-40B4-BE49-F238E27FC236}">
                <a16:creationId xmlns:a16="http://schemas.microsoft.com/office/drawing/2014/main" id="{FC72D01E-C45B-08ED-A518-47D59337E426}"/>
              </a:ext>
            </a:extLst>
          </p:cNvPr>
          <p:cNvSpPr>
            <a:spLocks noGrp="1"/>
          </p:cNvSpPr>
          <p:nvPr>
            <p:ph type="dt" sz="half" idx="10"/>
          </p:nvPr>
        </p:nvSpPr>
        <p:spPr/>
        <p:txBody>
          <a:bodyPr/>
          <a:lstStyle/>
          <a:p>
            <a:fld id="{D6F27351-1CF3-46F7-93BA-0F1CE535AF0B}" type="datetimeFigureOut">
              <a:rPr lang="es-PE" smtClean="0"/>
              <a:t>2/11/2022</a:t>
            </a:fld>
            <a:endParaRPr lang="es-PE"/>
          </a:p>
        </p:txBody>
      </p:sp>
      <p:sp>
        <p:nvSpPr>
          <p:cNvPr id="5" name="Footer Placeholder 4">
            <a:extLst>
              <a:ext uri="{FF2B5EF4-FFF2-40B4-BE49-F238E27FC236}">
                <a16:creationId xmlns:a16="http://schemas.microsoft.com/office/drawing/2014/main" id="{1111AF71-92A3-0F1E-661B-2D1C144C5AB3}"/>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E8395E26-CDB2-590F-1A7A-DA782083A588}"/>
              </a:ext>
            </a:extLst>
          </p:cNvPr>
          <p:cNvSpPr>
            <a:spLocks noGrp="1"/>
          </p:cNvSpPr>
          <p:nvPr>
            <p:ph type="sldNum" sz="quarter" idx="12"/>
          </p:nvPr>
        </p:nvSpPr>
        <p:spPr/>
        <p:txBody>
          <a:bodyPr/>
          <a:lstStyle/>
          <a:p>
            <a:fld id="{652B4C26-0CD3-4526-ACD6-E12154552722}" type="slidenum">
              <a:rPr lang="es-PE" smtClean="0"/>
              <a:t>‹#›</a:t>
            </a:fld>
            <a:endParaRPr lang="es-PE"/>
          </a:p>
        </p:txBody>
      </p:sp>
    </p:spTree>
    <p:extLst>
      <p:ext uri="{BB962C8B-B14F-4D97-AF65-F5344CB8AC3E}">
        <p14:creationId xmlns:p14="http://schemas.microsoft.com/office/powerpoint/2010/main" val="3101717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51C1-8873-F1A3-EF82-6EF61BBBAFD5}"/>
              </a:ext>
            </a:extLst>
          </p:cNvPr>
          <p:cNvSpPr>
            <a:spLocks noGrp="1"/>
          </p:cNvSpPr>
          <p:nvPr>
            <p:ph type="title"/>
          </p:nvPr>
        </p:nvSpPr>
        <p:spPr/>
        <p:txBody>
          <a:bodyPr/>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D55ECEF8-30A6-39DB-3C10-A7907227AB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54A3E18A-88CE-6457-0643-CC0173668B97}"/>
              </a:ext>
            </a:extLst>
          </p:cNvPr>
          <p:cNvSpPr>
            <a:spLocks noGrp="1"/>
          </p:cNvSpPr>
          <p:nvPr>
            <p:ph type="dt" sz="half" idx="10"/>
          </p:nvPr>
        </p:nvSpPr>
        <p:spPr/>
        <p:txBody>
          <a:bodyPr/>
          <a:lstStyle/>
          <a:p>
            <a:fld id="{D6F27351-1CF3-46F7-93BA-0F1CE535AF0B}" type="datetimeFigureOut">
              <a:rPr lang="es-PE" smtClean="0"/>
              <a:t>2/11/2022</a:t>
            </a:fld>
            <a:endParaRPr lang="es-PE"/>
          </a:p>
        </p:txBody>
      </p:sp>
      <p:sp>
        <p:nvSpPr>
          <p:cNvPr id="5" name="Footer Placeholder 4">
            <a:extLst>
              <a:ext uri="{FF2B5EF4-FFF2-40B4-BE49-F238E27FC236}">
                <a16:creationId xmlns:a16="http://schemas.microsoft.com/office/drawing/2014/main" id="{5CA8E1FB-5656-395F-93E0-39EC6B1BE73A}"/>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07EB9441-085B-42EB-6DD8-817224338E2D}"/>
              </a:ext>
            </a:extLst>
          </p:cNvPr>
          <p:cNvSpPr>
            <a:spLocks noGrp="1"/>
          </p:cNvSpPr>
          <p:nvPr>
            <p:ph type="sldNum" sz="quarter" idx="12"/>
          </p:nvPr>
        </p:nvSpPr>
        <p:spPr/>
        <p:txBody>
          <a:bodyPr/>
          <a:lstStyle/>
          <a:p>
            <a:fld id="{652B4C26-0CD3-4526-ACD6-E12154552722}" type="slidenum">
              <a:rPr lang="es-PE" smtClean="0"/>
              <a:t>‹#›</a:t>
            </a:fld>
            <a:endParaRPr lang="es-PE"/>
          </a:p>
        </p:txBody>
      </p:sp>
    </p:spTree>
    <p:extLst>
      <p:ext uri="{BB962C8B-B14F-4D97-AF65-F5344CB8AC3E}">
        <p14:creationId xmlns:p14="http://schemas.microsoft.com/office/powerpoint/2010/main" val="2991822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D0B863-0B9C-C33B-E7E9-E30E24E5E4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PE"/>
          </a:p>
        </p:txBody>
      </p:sp>
      <p:sp>
        <p:nvSpPr>
          <p:cNvPr id="3" name="Vertical Text Placeholder 2">
            <a:extLst>
              <a:ext uri="{FF2B5EF4-FFF2-40B4-BE49-F238E27FC236}">
                <a16:creationId xmlns:a16="http://schemas.microsoft.com/office/drawing/2014/main" id="{DB4D7C83-1D09-5D25-3CA0-1BF9FDB817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16B8AA72-FA72-FCB2-AD0C-58DD6FF0C85A}"/>
              </a:ext>
            </a:extLst>
          </p:cNvPr>
          <p:cNvSpPr>
            <a:spLocks noGrp="1"/>
          </p:cNvSpPr>
          <p:nvPr>
            <p:ph type="dt" sz="half" idx="10"/>
          </p:nvPr>
        </p:nvSpPr>
        <p:spPr/>
        <p:txBody>
          <a:bodyPr/>
          <a:lstStyle/>
          <a:p>
            <a:fld id="{D6F27351-1CF3-46F7-93BA-0F1CE535AF0B}" type="datetimeFigureOut">
              <a:rPr lang="es-PE" smtClean="0"/>
              <a:t>2/11/2022</a:t>
            </a:fld>
            <a:endParaRPr lang="es-PE"/>
          </a:p>
        </p:txBody>
      </p:sp>
      <p:sp>
        <p:nvSpPr>
          <p:cNvPr id="5" name="Footer Placeholder 4">
            <a:extLst>
              <a:ext uri="{FF2B5EF4-FFF2-40B4-BE49-F238E27FC236}">
                <a16:creationId xmlns:a16="http://schemas.microsoft.com/office/drawing/2014/main" id="{8BCBC86A-AFCC-FF67-6586-C25A2EB62571}"/>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9837663B-FB94-1D58-6A54-5633FAE28937}"/>
              </a:ext>
            </a:extLst>
          </p:cNvPr>
          <p:cNvSpPr>
            <a:spLocks noGrp="1"/>
          </p:cNvSpPr>
          <p:nvPr>
            <p:ph type="sldNum" sz="quarter" idx="12"/>
          </p:nvPr>
        </p:nvSpPr>
        <p:spPr/>
        <p:txBody>
          <a:bodyPr/>
          <a:lstStyle/>
          <a:p>
            <a:fld id="{652B4C26-0CD3-4526-ACD6-E12154552722}" type="slidenum">
              <a:rPr lang="es-PE" smtClean="0"/>
              <a:t>‹#›</a:t>
            </a:fld>
            <a:endParaRPr lang="es-PE"/>
          </a:p>
        </p:txBody>
      </p:sp>
    </p:spTree>
    <p:extLst>
      <p:ext uri="{BB962C8B-B14F-4D97-AF65-F5344CB8AC3E}">
        <p14:creationId xmlns:p14="http://schemas.microsoft.com/office/powerpoint/2010/main" val="851731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 name="Google Shape;11;p1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2" name="Google Shape;12;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124500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AACF-B308-9928-2773-8462BFAAABA7}"/>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8CCDF502-1CF4-5E37-B9F4-799FFFD634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CC6B7EC2-36F2-B1D9-E166-9B54A93638A5}"/>
              </a:ext>
            </a:extLst>
          </p:cNvPr>
          <p:cNvSpPr>
            <a:spLocks noGrp="1"/>
          </p:cNvSpPr>
          <p:nvPr>
            <p:ph type="dt" sz="half" idx="10"/>
          </p:nvPr>
        </p:nvSpPr>
        <p:spPr/>
        <p:txBody>
          <a:bodyPr/>
          <a:lstStyle/>
          <a:p>
            <a:fld id="{D6F27351-1CF3-46F7-93BA-0F1CE535AF0B}" type="datetimeFigureOut">
              <a:rPr lang="es-PE" smtClean="0"/>
              <a:t>2/11/2022</a:t>
            </a:fld>
            <a:endParaRPr lang="es-PE"/>
          </a:p>
        </p:txBody>
      </p:sp>
      <p:sp>
        <p:nvSpPr>
          <p:cNvPr id="5" name="Footer Placeholder 4">
            <a:extLst>
              <a:ext uri="{FF2B5EF4-FFF2-40B4-BE49-F238E27FC236}">
                <a16:creationId xmlns:a16="http://schemas.microsoft.com/office/drawing/2014/main" id="{2D222AD8-21AC-F521-95B8-64B3C7473930}"/>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F056322B-DBEA-0A58-CA39-9C0EA3867BCA}"/>
              </a:ext>
            </a:extLst>
          </p:cNvPr>
          <p:cNvSpPr>
            <a:spLocks noGrp="1"/>
          </p:cNvSpPr>
          <p:nvPr>
            <p:ph type="sldNum" sz="quarter" idx="12"/>
          </p:nvPr>
        </p:nvSpPr>
        <p:spPr/>
        <p:txBody>
          <a:bodyPr/>
          <a:lstStyle/>
          <a:p>
            <a:fld id="{652B4C26-0CD3-4526-ACD6-E12154552722}" type="slidenum">
              <a:rPr lang="es-PE" smtClean="0"/>
              <a:t>‹#›</a:t>
            </a:fld>
            <a:endParaRPr lang="es-PE"/>
          </a:p>
        </p:txBody>
      </p:sp>
    </p:spTree>
    <p:extLst>
      <p:ext uri="{BB962C8B-B14F-4D97-AF65-F5344CB8AC3E}">
        <p14:creationId xmlns:p14="http://schemas.microsoft.com/office/powerpoint/2010/main" val="3934332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78FE-7C6C-D025-95C7-965154E651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PE"/>
          </a:p>
        </p:txBody>
      </p:sp>
      <p:sp>
        <p:nvSpPr>
          <p:cNvPr id="3" name="Text Placeholder 2">
            <a:extLst>
              <a:ext uri="{FF2B5EF4-FFF2-40B4-BE49-F238E27FC236}">
                <a16:creationId xmlns:a16="http://schemas.microsoft.com/office/drawing/2014/main" id="{47BD1D49-0BF4-BB94-3C43-B40F5176EB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CCA8C9-D691-562F-8671-7102C8D76E1C}"/>
              </a:ext>
            </a:extLst>
          </p:cNvPr>
          <p:cNvSpPr>
            <a:spLocks noGrp="1"/>
          </p:cNvSpPr>
          <p:nvPr>
            <p:ph type="dt" sz="half" idx="10"/>
          </p:nvPr>
        </p:nvSpPr>
        <p:spPr/>
        <p:txBody>
          <a:bodyPr/>
          <a:lstStyle/>
          <a:p>
            <a:fld id="{D6F27351-1CF3-46F7-93BA-0F1CE535AF0B}" type="datetimeFigureOut">
              <a:rPr lang="es-PE" smtClean="0"/>
              <a:t>2/11/2022</a:t>
            </a:fld>
            <a:endParaRPr lang="es-PE"/>
          </a:p>
        </p:txBody>
      </p:sp>
      <p:sp>
        <p:nvSpPr>
          <p:cNvPr id="5" name="Footer Placeholder 4">
            <a:extLst>
              <a:ext uri="{FF2B5EF4-FFF2-40B4-BE49-F238E27FC236}">
                <a16:creationId xmlns:a16="http://schemas.microsoft.com/office/drawing/2014/main" id="{1E628A5E-5A7B-CE07-8676-3395C90F8A13}"/>
              </a:ext>
            </a:extLst>
          </p:cNvPr>
          <p:cNvSpPr>
            <a:spLocks noGrp="1"/>
          </p:cNvSpPr>
          <p:nvPr>
            <p:ph type="ftr" sz="quarter" idx="11"/>
          </p:nvPr>
        </p:nvSpPr>
        <p:spPr/>
        <p:txBody>
          <a:bodyPr/>
          <a:lstStyle/>
          <a:p>
            <a:endParaRPr lang="es-PE"/>
          </a:p>
        </p:txBody>
      </p:sp>
      <p:sp>
        <p:nvSpPr>
          <p:cNvPr id="6" name="Slide Number Placeholder 5">
            <a:extLst>
              <a:ext uri="{FF2B5EF4-FFF2-40B4-BE49-F238E27FC236}">
                <a16:creationId xmlns:a16="http://schemas.microsoft.com/office/drawing/2014/main" id="{94403571-79E1-52AC-5C29-4A9C952866E0}"/>
              </a:ext>
            </a:extLst>
          </p:cNvPr>
          <p:cNvSpPr>
            <a:spLocks noGrp="1"/>
          </p:cNvSpPr>
          <p:nvPr>
            <p:ph type="sldNum" sz="quarter" idx="12"/>
          </p:nvPr>
        </p:nvSpPr>
        <p:spPr/>
        <p:txBody>
          <a:bodyPr/>
          <a:lstStyle/>
          <a:p>
            <a:fld id="{652B4C26-0CD3-4526-ACD6-E12154552722}" type="slidenum">
              <a:rPr lang="es-PE" smtClean="0"/>
              <a:t>‹#›</a:t>
            </a:fld>
            <a:endParaRPr lang="es-PE"/>
          </a:p>
        </p:txBody>
      </p:sp>
    </p:spTree>
    <p:extLst>
      <p:ext uri="{BB962C8B-B14F-4D97-AF65-F5344CB8AC3E}">
        <p14:creationId xmlns:p14="http://schemas.microsoft.com/office/powerpoint/2010/main" val="622906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358C7-38EB-D8FD-1253-01205DB0FC26}"/>
              </a:ext>
            </a:extLst>
          </p:cNvPr>
          <p:cNvSpPr>
            <a:spLocks noGrp="1"/>
          </p:cNvSpPr>
          <p:nvPr>
            <p:ph type="title"/>
          </p:nvPr>
        </p:nvSpPr>
        <p:spPr/>
        <p:txBody>
          <a:bodyPr/>
          <a:lstStyle/>
          <a:p>
            <a:r>
              <a:rPr lang="en-US"/>
              <a:t>Click to edit Master title style</a:t>
            </a:r>
            <a:endParaRPr lang="es-PE"/>
          </a:p>
        </p:txBody>
      </p:sp>
      <p:sp>
        <p:nvSpPr>
          <p:cNvPr id="3" name="Content Placeholder 2">
            <a:extLst>
              <a:ext uri="{FF2B5EF4-FFF2-40B4-BE49-F238E27FC236}">
                <a16:creationId xmlns:a16="http://schemas.microsoft.com/office/drawing/2014/main" id="{8C1B69D7-9546-22C3-D6D7-B5F78DDF72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Content Placeholder 3">
            <a:extLst>
              <a:ext uri="{FF2B5EF4-FFF2-40B4-BE49-F238E27FC236}">
                <a16:creationId xmlns:a16="http://schemas.microsoft.com/office/drawing/2014/main" id="{5BCB858A-077C-459B-67D1-0EF1D255A8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Date Placeholder 4">
            <a:extLst>
              <a:ext uri="{FF2B5EF4-FFF2-40B4-BE49-F238E27FC236}">
                <a16:creationId xmlns:a16="http://schemas.microsoft.com/office/drawing/2014/main" id="{8D43B16C-5438-978A-7568-464072079283}"/>
              </a:ext>
            </a:extLst>
          </p:cNvPr>
          <p:cNvSpPr>
            <a:spLocks noGrp="1"/>
          </p:cNvSpPr>
          <p:nvPr>
            <p:ph type="dt" sz="half" idx="10"/>
          </p:nvPr>
        </p:nvSpPr>
        <p:spPr/>
        <p:txBody>
          <a:bodyPr/>
          <a:lstStyle/>
          <a:p>
            <a:fld id="{D6F27351-1CF3-46F7-93BA-0F1CE535AF0B}" type="datetimeFigureOut">
              <a:rPr lang="es-PE" smtClean="0"/>
              <a:t>2/11/2022</a:t>
            </a:fld>
            <a:endParaRPr lang="es-PE"/>
          </a:p>
        </p:txBody>
      </p:sp>
      <p:sp>
        <p:nvSpPr>
          <p:cNvPr id="6" name="Footer Placeholder 5">
            <a:extLst>
              <a:ext uri="{FF2B5EF4-FFF2-40B4-BE49-F238E27FC236}">
                <a16:creationId xmlns:a16="http://schemas.microsoft.com/office/drawing/2014/main" id="{9132FE37-A407-8572-C025-72F31C74DD55}"/>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98E9B1CC-D9AD-7BCE-F207-B4479E1701AC}"/>
              </a:ext>
            </a:extLst>
          </p:cNvPr>
          <p:cNvSpPr>
            <a:spLocks noGrp="1"/>
          </p:cNvSpPr>
          <p:nvPr>
            <p:ph type="sldNum" sz="quarter" idx="12"/>
          </p:nvPr>
        </p:nvSpPr>
        <p:spPr/>
        <p:txBody>
          <a:bodyPr/>
          <a:lstStyle/>
          <a:p>
            <a:fld id="{652B4C26-0CD3-4526-ACD6-E12154552722}" type="slidenum">
              <a:rPr lang="es-PE" smtClean="0"/>
              <a:t>‹#›</a:t>
            </a:fld>
            <a:endParaRPr lang="es-PE"/>
          </a:p>
        </p:txBody>
      </p:sp>
    </p:spTree>
    <p:extLst>
      <p:ext uri="{BB962C8B-B14F-4D97-AF65-F5344CB8AC3E}">
        <p14:creationId xmlns:p14="http://schemas.microsoft.com/office/powerpoint/2010/main" val="17385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C61B-4F43-92A7-F7C7-454CA809C70D}"/>
              </a:ext>
            </a:extLst>
          </p:cNvPr>
          <p:cNvSpPr>
            <a:spLocks noGrp="1"/>
          </p:cNvSpPr>
          <p:nvPr>
            <p:ph type="title"/>
          </p:nvPr>
        </p:nvSpPr>
        <p:spPr>
          <a:xfrm>
            <a:off x="839788" y="365125"/>
            <a:ext cx="10515600" cy="1325563"/>
          </a:xfrm>
        </p:spPr>
        <p:txBody>
          <a:bodyPr/>
          <a:lstStyle/>
          <a:p>
            <a:r>
              <a:rPr lang="en-US"/>
              <a:t>Click to edit Master title style</a:t>
            </a:r>
            <a:endParaRPr lang="es-PE"/>
          </a:p>
        </p:txBody>
      </p:sp>
      <p:sp>
        <p:nvSpPr>
          <p:cNvPr id="3" name="Text Placeholder 2">
            <a:extLst>
              <a:ext uri="{FF2B5EF4-FFF2-40B4-BE49-F238E27FC236}">
                <a16:creationId xmlns:a16="http://schemas.microsoft.com/office/drawing/2014/main" id="{71776CC2-1B1B-DFF0-F716-71105DEE5D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C23D4F-6557-484B-A8E9-6A3D1C271E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5" name="Text Placeholder 4">
            <a:extLst>
              <a:ext uri="{FF2B5EF4-FFF2-40B4-BE49-F238E27FC236}">
                <a16:creationId xmlns:a16="http://schemas.microsoft.com/office/drawing/2014/main" id="{D5AC8DD2-9EF8-320C-2D24-5805944D9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3489C8-9C78-F8E8-5E62-972261D87D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7" name="Date Placeholder 6">
            <a:extLst>
              <a:ext uri="{FF2B5EF4-FFF2-40B4-BE49-F238E27FC236}">
                <a16:creationId xmlns:a16="http://schemas.microsoft.com/office/drawing/2014/main" id="{DCA145A7-12E2-D151-14B6-3CE911152C6B}"/>
              </a:ext>
            </a:extLst>
          </p:cNvPr>
          <p:cNvSpPr>
            <a:spLocks noGrp="1"/>
          </p:cNvSpPr>
          <p:nvPr>
            <p:ph type="dt" sz="half" idx="10"/>
          </p:nvPr>
        </p:nvSpPr>
        <p:spPr/>
        <p:txBody>
          <a:bodyPr/>
          <a:lstStyle/>
          <a:p>
            <a:fld id="{D6F27351-1CF3-46F7-93BA-0F1CE535AF0B}" type="datetimeFigureOut">
              <a:rPr lang="es-PE" smtClean="0"/>
              <a:t>2/11/2022</a:t>
            </a:fld>
            <a:endParaRPr lang="es-PE"/>
          </a:p>
        </p:txBody>
      </p:sp>
      <p:sp>
        <p:nvSpPr>
          <p:cNvPr id="8" name="Footer Placeholder 7">
            <a:extLst>
              <a:ext uri="{FF2B5EF4-FFF2-40B4-BE49-F238E27FC236}">
                <a16:creationId xmlns:a16="http://schemas.microsoft.com/office/drawing/2014/main" id="{B295F649-B4D1-6566-E33C-2AAA45D5E744}"/>
              </a:ext>
            </a:extLst>
          </p:cNvPr>
          <p:cNvSpPr>
            <a:spLocks noGrp="1"/>
          </p:cNvSpPr>
          <p:nvPr>
            <p:ph type="ftr" sz="quarter" idx="11"/>
          </p:nvPr>
        </p:nvSpPr>
        <p:spPr/>
        <p:txBody>
          <a:bodyPr/>
          <a:lstStyle/>
          <a:p>
            <a:endParaRPr lang="es-PE"/>
          </a:p>
        </p:txBody>
      </p:sp>
      <p:sp>
        <p:nvSpPr>
          <p:cNvPr id="9" name="Slide Number Placeholder 8">
            <a:extLst>
              <a:ext uri="{FF2B5EF4-FFF2-40B4-BE49-F238E27FC236}">
                <a16:creationId xmlns:a16="http://schemas.microsoft.com/office/drawing/2014/main" id="{6FAE96B3-F45D-972B-DFDF-D1C2D1094AD6}"/>
              </a:ext>
            </a:extLst>
          </p:cNvPr>
          <p:cNvSpPr>
            <a:spLocks noGrp="1"/>
          </p:cNvSpPr>
          <p:nvPr>
            <p:ph type="sldNum" sz="quarter" idx="12"/>
          </p:nvPr>
        </p:nvSpPr>
        <p:spPr/>
        <p:txBody>
          <a:bodyPr/>
          <a:lstStyle/>
          <a:p>
            <a:fld id="{652B4C26-0CD3-4526-ACD6-E12154552722}" type="slidenum">
              <a:rPr lang="es-PE" smtClean="0"/>
              <a:t>‹#›</a:t>
            </a:fld>
            <a:endParaRPr lang="es-PE"/>
          </a:p>
        </p:txBody>
      </p:sp>
    </p:spTree>
    <p:extLst>
      <p:ext uri="{BB962C8B-B14F-4D97-AF65-F5344CB8AC3E}">
        <p14:creationId xmlns:p14="http://schemas.microsoft.com/office/powerpoint/2010/main" val="301948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BF0E-D9D4-9546-1120-34BA7ADE3A96}"/>
              </a:ext>
            </a:extLst>
          </p:cNvPr>
          <p:cNvSpPr>
            <a:spLocks noGrp="1"/>
          </p:cNvSpPr>
          <p:nvPr>
            <p:ph type="title"/>
          </p:nvPr>
        </p:nvSpPr>
        <p:spPr/>
        <p:txBody>
          <a:bodyPr/>
          <a:lstStyle/>
          <a:p>
            <a:r>
              <a:rPr lang="en-US"/>
              <a:t>Click to edit Master title style</a:t>
            </a:r>
            <a:endParaRPr lang="es-PE"/>
          </a:p>
        </p:txBody>
      </p:sp>
      <p:sp>
        <p:nvSpPr>
          <p:cNvPr id="3" name="Date Placeholder 2">
            <a:extLst>
              <a:ext uri="{FF2B5EF4-FFF2-40B4-BE49-F238E27FC236}">
                <a16:creationId xmlns:a16="http://schemas.microsoft.com/office/drawing/2014/main" id="{E119B98D-E1B6-BE1A-285B-0C27CF47739E}"/>
              </a:ext>
            </a:extLst>
          </p:cNvPr>
          <p:cNvSpPr>
            <a:spLocks noGrp="1"/>
          </p:cNvSpPr>
          <p:nvPr>
            <p:ph type="dt" sz="half" idx="10"/>
          </p:nvPr>
        </p:nvSpPr>
        <p:spPr/>
        <p:txBody>
          <a:bodyPr/>
          <a:lstStyle/>
          <a:p>
            <a:fld id="{D6F27351-1CF3-46F7-93BA-0F1CE535AF0B}" type="datetimeFigureOut">
              <a:rPr lang="es-PE" smtClean="0"/>
              <a:t>2/11/2022</a:t>
            </a:fld>
            <a:endParaRPr lang="es-PE"/>
          </a:p>
        </p:txBody>
      </p:sp>
      <p:sp>
        <p:nvSpPr>
          <p:cNvPr id="4" name="Footer Placeholder 3">
            <a:extLst>
              <a:ext uri="{FF2B5EF4-FFF2-40B4-BE49-F238E27FC236}">
                <a16:creationId xmlns:a16="http://schemas.microsoft.com/office/drawing/2014/main" id="{6A298841-8907-1B6D-E757-8208614017C3}"/>
              </a:ext>
            </a:extLst>
          </p:cNvPr>
          <p:cNvSpPr>
            <a:spLocks noGrp="1"/>
          </p:cNvSpPr>
          <p:nvPr>
            <p:ph type="ftr" sz="quarter" idx="11"/>
          </p:nvPr>
        </p:nvSpPr>
        <p:spPr/>
        <p:txBody>
          <a:bodyPr/>
          <a:lstStyle/>
          <a:p>
            <a:endParaRPr lang="es-PE"/>
          </a:p>
        </p:txBody>
      </p:sp>
      <p:sp>
        <p:nvSpPr>
          <p:cNvPr id="5" name="Slide Number Placeholder 4">
            <a:extLst>
              <a:ext uri="{FF2B5EF4-FFF2-40B4-BE49-F238E27FC236}">
                <a16:creationId xmlns:a16="http://schemas.microsoft.com/office/drawing/2014/main" id="{90DEBFC3-525D-E2E8-5B79-73C0A50A2424}"/>
              </a:ext>
            </a:extLst>
          </p:cNvPr>
          <p:cNvSpPr>
            <a:spLocks noGrp="1"/>
          </p:cNvSpPr>
          <p:nvPr>
            <p:ph type="sldNum" sz="quarter" idx="12"/>
          </p:nvPr>
        </p:nvSpPr>
        <p:spPr/>
        <p:txBody>
          <a:bodyPr/>
          <a:lstStyle/>
          <a:p>
            <a:fld id="{652B4C26-0CD3-4526-ACD6-E12154552722}" type="slidenum">
              <a:rPr lang="es-PE" smtClean="0"/>
              <a:t>‹#›</a:t>
            </a:fld>
            <a:endParaRPr lang="es-PE"/>
          </a:p>
        </p:txBody>
      </p:sp>
    </p:spTree>
    <p:extLst>
      <p:ext uri="{BB962C8B-B14F-4D97-AF65-F5344CB8AC3E}">
        <p14:creationId xmlns:p14="http://schemas.microsoft.com/office/powerpoint/2010/main" val="1005682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4BDE58-0878-3C05-56B1-5F7640CD5B90}"/>
              </a:ext>
            </a:extLst>
          </p:cNvPr>
          <p:cNvSpPr>
            <a:spLocks noGrp="1"/>
          </p:cNvSpPr>
          <p:nvPr>
            <p:ph type="dt" sz="half" idx="10"/>
          </p:nvPr>
        </p:nvSpPr>
        <p:spPr/>
        <p:txBody>
          <a:bodyPr/>
          <a:lstStyle/>
          <a:p>
            <a:fld id="{D6F27351-1CF3-46F7-93BA-0F1CE535AF0B}" type="datetimeFigureOut">
              <a:rPr lang="es-PE" smtClean="0"/>
              <a:t>2/11/2022</a:t>
            </a:fld>
            <a:endParaRPr lang="es-PE"/>
          </a:p>
        </p:txBody>
      </p:sp>
      <p:sp>
        <p:nvSpPr>
          <p:cNvPr id="3" name="Footer Placeholder 2">
            <a:extLst>
              <a:ext uri="{FF2B5EF4-FFF2-40B4-BE49-F238E27FC236}">
                <a16:creationId xmlns:a16="http://schemas.microsoft.com/office/drawing/2014/main" id="{4F388087-6F31-E35E-D858-44EEE93D332B}"/>
              </a:ext>
            </a:extLst>
          </p:cNvPr>
          <p:cNvSpPr>
            <a:spLocks noGrp="1"/>
          </p:cNvSpPr>
          <p:nvPr>
            <p:ph type="ftr" sz="quarter" idx="11"/>
          </p:nvPr>
        </p:nvSpPr>
        <p:spPr/>
        <p:txBody>
          <a:bodyPr/>
          <a:lstStyle/>
          <a:p>
            <a:endParaRPr lang="es-PE"/>
          </a:p>
        </p:txBody>
      </p:sp>
      <p:sp>
        <p:nvSpPr>
          <p:cNvPr id="4" name="Slide Number Placeholder 3">
            <a:extLst>
              <a:ext uri="{FF2B5EF4-FFF2-40B4-BE49-F238E27FC236}">
                <a16:creationId xmlns:a16="http://schemas.microsoft.com/office/drawing/2014/main" id="{65DD093E-0851-284A-F8E5-F53A377EC29B}"/>
              </a:ext>
            </a:extLst>
          </p:cNvPr>
          <p:cNvSpPr>
            <a:spLocks noGrp="1"/>
          </p:cNvSpPr>
          <p:nvPr>
            <p:ph type="sldNum" sz="quarter" idx="12"/>
          </p:nvPr>
        </p:nvSpPr>
        <p:spPr/>
        <p:txBody>
          <a:bodyPr/>
          <a:lstStyle/>
          <a:p>
            <a:fld id="{652B4C26-0CD3-4526-ACD6-E12154552722}" type="slidenum">
              <a:rPr lang="es-PE" smtClean="0"/>
              <a:t>‹#›</a:t>
            </a:fld>
            <a:endParaRPr lang="es-PE"/>
          </a:p>
        </p:txBody>
      </p:sp>
    </p:spTree>
    <p:extLst>
      <p:ext uri="{BB962C8B-B14F-4D97-AF65-F5344CB8AC3E}">
        <p14:creationId xmlns:p14="http://schemas.microsoft.com/office/powerpoint/2010/main" val="1857713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108C-BC37-DBB0-8E4C-219409DE1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Content Placeholder 2">
            <a:extLst>
              <a:ext uri="{FF2B5EF4-FFF2-40B4-BE49-F238E27FC236}">
                <a16:creationId xmlns:a16="http://schemas.microsoft.com/office/drawing/2014/main" id="{43AA019B-A856-F3A1-2585-B4813F48A1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Text Placeholder 3">
            <a:extLst>
              <a:ext uri="{FF2B5EF4-FFF2-40B4-BE49-F238E27FC236}">
                <a16:creationId xmlns:a16="http://schemas.microsoft.com/office/drawing/2014/main" id="{3C09FA0D-AB00-C9E9-EF70-8811EF90A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334CF6-B03B-EB3F-0862-13B0AEBCB52D}"/>
              </a:ext>
            </a:extLst>
          </p:cNvPr>
          <p:cNvSpPr>
            <a:spLocks noGrp="1"/>
          </p:cNvSpPr>
          <p:nvPr>
            <p:ph type="dt" sz="half" idx="10"/>
          </p:nvPr>
        </p:nvSpPr>
        <p:spPr/>
        <p:txBody>
          <a:bodyPr/>
          <a:lstStyle/>
          <a:p>
            <a:fld id="{D6F27351-1CF3-46F7-93BA-0F1CE535AF0B}" type="datetimeFigureOut">
              <a:rPr lang="es-PE" smtClean="0"/>
              <a:t>2/11/2022</a:t>
            </a:fld>
            <a:endParaRPr lang="es-PE"/>
          </a:p>
        </p:txBody>
      </p:sp>
      <p:sp>
        <p:nvSpPr>
          <p:cNvPr id="6" name="Footer Placeholder 5">
            <a:extLst>
              <a:ext uri="{FF2B5EF4-FFF2-40B4-BE49-F238E27FC236}">
                <a16:creationId xmlns:a16="http://schemas.microsoft.com/office/drawing/2014/main" id="{3CB66B61-A050-4C3A-90AC-27020677E0AE}"/>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65E79467-2236-6C0E-0297-C93315B0550A}"/>
              </a:ext>
            </a:extLst>
          </p:cNvPr>
          <p:cNvSpPr>
            <a:spLocks noGrp="1"/>
          </p:cNvSpPr>
          <p:nvPr>
            <p:ph type="sldNum" sz="quarter" idx="12"/>
          </p:nvPr>
        </p:nvSpPr>
        <p:spPr/>
        <p:txBody>
          <a:bodyPr/>
          <a:lstStyle/>
          <a:p>
            <a:fld id="{652B4C26-0CD3-4526-ACD6-E12154552722}" type="slidenum">
              <a:rPr lang="es-PE" smtClean="0"/>
              <a:t>‹#›</a:t>
            </a:fld>
            <a:endParaRPr lang="es-PE"/>
          </a:p>
        </p:txBody>
      </p:sp>
    </p:spTree>
    <p:extLst>
      <p:ext uri="{BB962C8B-B14F-4D97-AF65-F5344CB8AC3E}">
        <p14:creationId xmlns:p14="http://schemas.microsoft.com/office/powerpoint/2010/main" val="3526204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6CC7-F352-E250-57E7-D17CA03C6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PE"/>
          </a:p>
        </p:txBody>
      </p:sp>
      <p:sp>
        <p:nvSpPr>
          <p:cNvPr id="3" name="Picture Placeholder 2">
            <a:extLst>
              <a:ext uri="{FF2B5EF4-FFF2-40B4-BE49-F238E27FC236}">
                <a16:creationId xmlns:a16="http://schemas.microsoft.com/office/drawing/2014/main" id="{745DFF71-3F0E-A08D-BA02-698F7C01FD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Text Placeholder 3">
            <a:extLst>
              <a:ext uri="{FF2B5EF4-FFF2-40B4-BE49-F238E27FC236}">
                <a16:creationId xmlns:a16="http://schemas.microsoft.com/office/drawing/2014/main" id="{9E34C92E-B658-1AA1-CDD2-4D0398280A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2856E0-22E7-84F3-79AA-803D938A07CE}"/>
              </a:ext>
            </a:extLst>
          </p:cNvPr>
          <p:cNvSpPr>
            <a:spLocks noGrp="1"/>
          </p:cNvSpPr>
          <p:nvPr>
            <p:ph type="dt" sz="half" idx="10"/>
          </p:nvPr>
        </p:nvSpPr>
        <p:spPr/>
        <p:txBody>
          <a:bodyPr/>
          <a:lstStyle/>
          <a:p>
            <a:fld id="{D6F27351-1CF3-46F7-93BA-0F1CE535AF0B}" type="datetimeFigureOut">
              <a:rPr lang="es-PE" smtClean="0"/>
              <a:t>2/11/2022</a:t>
            </a:fld>
            <a:endParaRPr lang="es-PE"/>
          </a:p>
        </p:txBody>
      </p:sp>
      <p:sp>
        <p:nvSpPr>
          <p:cNvPr id="6" name="Footer Placeholder 5">
            <a:extLst>
              <a:ext uri="{FF2B5EF4-FFF2-40B4-BE49-F238E27FC236}">
                <a16:creationId xmlns:a16="http://schemas.microsoft.com/office/drawing/2014/main" id="{442C25C8-7103-6B78-E208-F5A4ED05E714}"/>
              </a:ext>
            </a:extLst>
          </p:cNvPr>
          <p:cNvSpPr>
            <a:spLocks noGrp="1"/>
          </p:cNvSpPr>
          <p:nvPr>
            <p:ph type="ftr" sz="quarter" idx="11"/>
          </p:nvPr>
        </p:nvSpPr>
        <p:spPr/>
        <p:txBody>
          <a:bodyPr/>
          <a:lstStyle/>
          <a:p>
            <a:endParaRPr lang="es-PE"/>
          </a:p>
        </p:txBody>
      </p:sp>
      <p:sp>
        <p:nvSpPr>
          <p:cNvPr id="7" name="Slide Number Placeholder 6">
            <a:extLst>
              <a:ext uri="{FF2B5EF4-FFF2-40B4-BE49-F238E27FC236}">
                <a16:creationId xmlns:a16="http://schemas.microsoft.com/office/drawing/2014/main" id="{4BDDFE70-E886-4111-0748-5F9A0EB5085E}"/>
              </a:ext>
            </a:extLst>
          </p:cNvPr>
          <p:cNvSpPr>
            <a:spLocks noGrp="1"/>
          </p:cNvSpPr>
          <p:nvPr>
            <p:ph type="sldNum" sz="quarter" idx="12"/>
          </p:nvPr>
        </p:nvSpPr>
        <p:spPr/>
        <p:txBody>
          <a:bodyPr/>
          <a:lstStyle/>
          <a:p>
            <a:fld id="{652B4C26-0CD3-4526-ACD6-E12154552722}" type="slidenum">
              <a:rPr lang="es-PE" smtClean="0"/>
              <a:t>‹#›</a:t>
            </a:fld>
            <a:endParaRPr lang="es-PE"/>
          </a:p>
        </p:txBody>
      </p:sp>
    </p:spTree>
    <p:extLst>
      <p:ext uri="{BB962C8B-B14F-4D97-AF65-F5344CB8AC3E}">
        <p14:creationId xmlns:p14="http://schemas.microsoft.com/office/powerpoint/2010/main" val="1554543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7A2DEB-647F-64E8-C5A0-5DD2AC6227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PE"/>
          </a:p>
        </p:txBody>
      </p:sp>
      <p:sp>
        <p:nvSpPr>
          <p:cNvPr id="3" name="Text Placeholder 2">
            <a:extLst>
              <a:ext uri="{FF2B5EF4-FFF2-40B4-BE49-F238E27FC236}">
                <a16:creationId xmlns:a16="http://schemas.microsoft.com/office/drawing/2014/main" id="{97F4075F-7D12-7B84-F4D9-F2E4923407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PE"/>
          </a:p>
        </p:txBody>
      </p:sp>
      <p:sp>
        <p:nvSpPr>
          <p:cNvPr id="4" name="Date Placeholder 3">
            <a:extLst>
              <a:ext uri="{FF2B5EF4-FFF2-40B4-BE49-F238E27FC236}">
                <a16:creationId xmlns:a16="http://schemas.microsoft.com/office/drawing/2014/main" id="{34552DB5-2851-C275-457A-986BC6286C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27351-1CF3-46F7-93BA-0F1CE535AF0B}" type="datetimeFigureOut">
              <a:rPr lang="es-PE" smtClean="0"/>
              <a:t>2/11/2022</a:t>
            </a:fld>
            <a:endParaRPr lang="es-PE"/>
          </a:p>
        </p:txBody>
      </p:sp>
      <p:sp>
        <p:nvSpPr>
          <p:cNvPr id="5" name="Footer Placeholder 4">
            <a:extLst>
              <a:ext uri="{FF2B5EF4-FFF2-40B4-BE49-F238E27FC236}">
                <a16:creationId xmlns:a16="http://schemas.microsoft.com/office/drawing/2014/main" id="{CBC9B901-45FD-4F7F-51E8-1CE6B13158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a:extLst>
              <a:ext uri="{FF2B5EF4-FFF2-40B4-BE49-F238E27FC236}">
                <a16:creationId xmlns:a16="http://schemas.microsoft.com/office/drawing/2014/main" id="{FC36EF9F-45B7-69E8-34D2-8B04674679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2B4C26-0CD3-4526-ACD6-E12154552722}" type="slidenum">
              <a:rPr lang="es-PE" smtClean="0"/>
              <a:t>‹#›</a:t>
            </a:fld>
            <a:endParaRPr lang="es-PE"/>
          </a:p>
        </p:txBody>
      </p:sp>
    </p:spTree>
    <p:extLst>
      <p:ext uri="{BB962C8B-B14F-4D97-AF65-F5344CB8AC3E}">
        <p14:creationId xmlns:p14="http://schemas.microsoft.com/office/powerpoint/2010/main" val="422977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23"/>
          <p:cNvPicPr preferRelativeResize="0"/>
          <p:nvPr/>
        </p:nvPicPr>
        <p:blipFill rotWithShape="1">
          <a:blip r:embed="rId3">
            <a:alphaModFix/>
          </a:blip>
          <a:srcRect/>
          <a:stretch/>
        </p:blipFill>
        <p:spPr>
          <a:xfrm>
            <a:off x="-34883" y="-281699"/>
            <a:ext cx="12261765" cy="7139699"/>
          </a:xfrm>
          <a:prstGeom prst="rect">
            <a:avLst/>
          </a:prstGeom>
          <a:noFill/>
          <a:ln>
            <a:noFill/>
          </a:ln>
        </p:spPr>
      </p:pic>
      <p:pic>
        <p:nvPicPr>
          <p:cNvPr id="55" name="Google Shape;55;p23"/>
          <p:cNvPicPr preferRelativeResize="0"/>
          <p:nvPr/>
        </p:nvPicPr>
        <p:blipFill rotWithShape="1">
          <a:blip r:embed="rId4">
            <a:alphaModFix/>
          </a:blip>
          <a:srcRect/>
          <a:stretch/>
        </p:blipFill>
        <p:spPr>
          <a:xfrm>
            <a:off x="9554067" y="6116134"/>
            <a:ext cx="1897964" cy="631101"/>
          </a:xfrm>
          <a:prstGeom prst="rect">
            <a:avLst/>
          </a:prstGeom>
          <a:noFill/>
          <a:ln>
            <a:noFill/>
          </a:ln>
        </p:spPr>
      </p:pic>
      <p:sp>
        <p:nvSpPr>
          <p:cNvPr id="56" name="Google Shape;56;p23"/>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a:solidFill>
                  <a:srgbClr val="FF7C55"/>
                </a:solidFill>
                <a:latin typeface="Lato"/>
                <a:ea typeface="Lato"/>
                <a:cs typeface="Lato"/>
                <a:sym typeface="Lato"/>
              </a:rPr>
              <a:t>Data Engineering with Azure</a:t>
            </a:r>
            <a:endParaRPr sz="1600" i="1">
              <a:solidFill>
                <a:srgbClr val="FF7C55"/>
              </a:solidFill>
              <a:latin typeface="Lato"/>
              <a:ea typeface="Lato"/>
              <a:cs typeface="Lato"/>
              <a:sym typeface="Lato"/>
            </a:endParaRPr>
          </a:p>
        </p:txBody>
      </p:sp>
      <p:sp>
        <p:nvSpPr>
          <p:cNvPr id="59" name="Google Shape;59;p23"/>
          <p:cNvSpPr txBox="1">
            <a:spLocks noGrp="1"/>
          </p:cNvSpPr>
          <p:nvPr>
            <p:ph type="title"/>
          </p:nvPr>
        </p:nvSpPr>
        <p:spPr>
          <a:xfrm>
            <a:off x="788259" y="1657614"/>
            <a:ext cx="5620011" cy="1345652"/>
          </a:xfrm>
          <a:prstGeom prst="rect">
            <a:avLst/>
          </a:prstGeom>
          <a:noFill/>
          <a:ln>
            <a:noFill/>
          </a:ln>
        </p:spPr>
        <p:txBody>
          <a:bodyPr spcFirstLastPara="1" vert="horz" wrap="square" lIns="121900" tIns="121900" rIns="121900" bIns="121900" rtlCol="0" anchor="t" anchorCtr="0">
            <a:noAutofit/>
          </a:bodyPr>
          <a:lstStyle/>
          <a:p>
            <a:pPr algn="ctr">
              <a:buSzPts val="1400"/>
            </a:pPr>
            <a:r>
              <a:rPr lang="es" sz="3867" dirty="0">
                <a:solidFill>
                  <a:schemeClr val="lt1"/>
                </a:solidFill>
                <a:latin typeface="Arial"/>
                <a:ea typeface="Arial"/>
                <a:cs typeface="Arial"/>
                <a:sym typeface="Arial"/>
              </a:rPr>
              <a:t>Data Engineering with Azure</a:t>
            </a:r>
            <a:endParaRPr sz="3867" dirty="0">
              <a:solidFill>
                <a:schemeClr val="lt1"/>
              </a:solidFill>
              <a:latin typeface="Arial"/>
              <a:ea typeface="Arial"/>
              <a:cs typeface="Arial"/>
              <a:sym typeface="Arial"/>
            </a:endParaRPr>
          </a:p>
        </p:txBody>
      </p:sp>
      <p:sp>
        <p:nvSpPr>
          <p:cNvPr id="2" name="Google Shape;59;p23">
            <a:extLst>
              <a:ext uri="{FF2B5EF4-FFF2-40B4-BE49-F238E27FC236}">
                <a16:creationId xmlns:a16="http://schemas.microsoft.com/office/drawing/2014/main" id="{EEF6F7FD-29F2-CCC6-1C08-1834FF274BD8}"/>
              </a:ext>
            </a:extLst>
          </p:cNvPr>
          <p:cNvSpPr txBox="1">
            <a:spLocks/>
          </p:cNvSpPr>
          <p:nvPr/>
        </p:nvSpPr>
        <p:spPr>
          <a:xfrm>
            <a:off x="788259" y="3181909"/>
            <a:ext cx="5620011" cy="1345652"/>
          </a:xfrm>
          <a:prstGeom prst="rect">
            <a:avLst/>
          </a:prstGeom>
          <a:noFill/>
          <a:ln>
            <a:noFill/>
          </a:ln>
        </p:spPr>
        <p:txBody>
          <a:bodyPr spcFirstLastPara="1" vert="horz" wrap="square" lIns="121900" tIns="121900" rIns="121900" bIns="121900" rtlCol="0" anchor="t" anchorCtr="0">
            <a:noAutofit/>
          </a:bodyPr>
          <a:lstStyle>
            <a:lvl1pPr lvl="0" algn="l" defTabSz="914400" rtl="0" eaLnBrk="1" latinLnBrk="0" hangingPunct="1">
              <a:lnSpc>
                <a:spcPct val="100000"/>
              </a:lnSpc>
              <a:spcBef>
                <a:spcPts val="0"/>
              </a:spcBef>
              <a:spcAft>
                <a:spcPts val="0"/>
              </a:spcAft>
              <a:buSzPts val="2800"/>
              <a:buNone/>
              <a:defRPr sz="4400" kern="1200">
                <a:solidFill>
                  <a:schemeClr val="tx1"/>
                </a:solidFill>
                <a:latin typeface="+mj-lt"/>
                <a:ea typeface="+mj-ea"/>
                <a:cs typeface="+mj-c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algn="ctr">
              <a:buSzPts val="1400"/>
            </a:pPr>
            <a:r>
              <a:rPr lang="es-PE" sz="3867" dirty="0">
                <a:solidFill>
                  <a:schemeClr val="lt1"/>
                </a:solidFill>
                <a:latin typeface="Arial"/>
                <a:ea typeface="Arial"/>
                <a:cs typeface="Arial"/>
                <a:sym typeface="Arial"/>
              </a:rPr>
              <a:t>Proyecto Final</a:t>
            </a:r>
          </a:p>
        </p:txBody>
      </p:sp>
      <p:pic>
        <p:nvPicPr>
          <p:cNvPr id="1026" name="Picture 2" descr="Ignite 2017: Microsoft Azure gets new logo, tagline - OnMSFT.com">
            <a:extLst>
              <a:ext uri="{FF2B5EF4-FFF2-40B4-BE49-F238E27FC236}">
                <a16:creationId xmlns:a16="http://schemas.microsoft.com/office/drawing/2014/main" id="{BEE8B37E-126E-30E2-E6B8-6075E3666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5835" y="2196901"/>
            <a:ext cx="3314700" cy="138112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59;p23">
            <a:extLst>
              <a:ext uri="{FF2B5EF4-FFF2-40B4-BE49-F238E27FC236}">
                <a16:creationId xmlns:a16="http://schemas.microsoft.com/office/drawing/2014/main" id="{68D7AD1A-C23E-F2AA-6A97-3260E1FF1BE4}"/>
              </a:ext>
            </a:extLst>
          </p:cNvPr>
          <p:cNvSpPr txBox="1">
            <a:spLocks/>
          </p:cNvSpPr>
          <p:nvPr/>
        </p:nvSpPr>
        <p:spPr>
          <a:xfrm>
            <a:off x="655093" y="5200386"/>
            <a:ext cx="5620011" cy="1345652"/>
          </a:xfrm>
          <a:prstGeom prst="rect">
            <a:avLst/>
          </a:prstGeom>
          <a:noFill/>
          <a:ln>
            <a:noFill/>
          </a:ln>
        </p:spPr>
        <p:txBody>
          <a:bodyPr spcFirstLastPara="1" vert="horz" wrap="square" lIns="121900" tIns="121900" rIns="121900" bIns="121900" rtlCol="0" anchor="t" anchorCtr="0">
            <a:noAutofit/>
          </a:bodyPr>
          <a:lstStyle>
            <a:lvl1pPr lvl="0" algn="l" defTabSz="914400" rtl="0" eaLnBrk="1" latinLnBrk="0" hangingPunct="1">
              <a:lnSpc>
                <a:spcPct val="100000"/>
              </a:lnSpc>
              <a:spcBef>
                <a:spcPts val="0"/>
              </a:spcBef>
              <a:spcAft>
                <a:spcPts val="0"/>
              </a:spcAft>
              <a:buSzPts val="2800"/>
              <a:buNone/>
              <a:defRPr sz="4400" kern="1200">
                <a:solidFill>
                  <a:schemeClr val="tx1"/>
                </a:solidFill>
                <a:latin typeface="+mj-lt"/>
                <a:ea typeface="+mj-ea"/>
                <a:cs typeface="+mj-c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pPr algn="ctr">
              <a:buSzPts val="1400"/>
            </a:pPr>
            <a:r>
              <a:rPr lang="es-PE" sz="1800" dirty="0">
                <a:solidFill>
                  <a:schemeClr val="lt1"/>
                </a:solidFill>
                <a:latin typeface="Arial"/>
                <a:ea typeface="Arial"/>
                <a:cs typeface="Arial"/>
                <a:sym typeface="Arial"/>
              </a:rPr>
              <a:t>Elaborado por:</a:t>
            </a:r>
          </a:p>
          <a:p>
            <a:pPr algn="ctr">
              <a:buSzPts val="1400"/>
            </a:pPr>
            <a:r>
              <a:rPr lang="es-PE" sz="1800" dirty="0">
                <a:solidFill>
                  <a:schemeClr val="lt1"/>
                </a:solidFill>
                <a:latin typeface="Arial"/>
                <a:ea typeface="Arial"/>
                <a:cs typeface="Arial"/>
                <a:sym typeface="Arial"/>
              </a:rPr>
              <a:t>Carlos Rodrigo de Jesus Cubas Celiz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25878"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7" name="Google Shape;67;p1"/>
          <p:cNvSpPr txBox="1"/>
          <p:nvPr/>
        </p:nvSpPr>
        <p:spPr>
          <a:xfrm>
            <a:off x="589024" y="437548"/>
            <a:ext cx="8246800" cy="962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4800" b="1" dirty="0">
                <a:solidFill>
                  <a:srgbClr val="FF7C55"/>
                </a:solidFill>
                <a:latin typeface="Lato"/>
                <a:ea typeface="Lato"/>
                <a:cs typeface="Lato"/>
                <a:sym typeface="Lato"/>
              </a:rPr>
              <a:t>Azure SQL Database</a:t>
            </a:r>
            <a:endParaRPr sz="4800" b="1" dirty="0">
              <a:solidFill>
                <a:srgbClr val="FF7C55"/>
              </a:solidFill>
              <a:latin typeface="Lato"/>
              <a:ea typeface="Lato"/>
              <a:cs typeface="Lato"/>
              <a:sym typeface="Lato"/>
            </a:endParaRPr>
          </a:p>
        </p:txBody>
      </p:sp>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sp>
        <p:nvSpPr>
          <p:cNvPr id="2" name="TextBox 1">
            <a:extLst>
              <a:ext uri="{FF2B5EF4-FFF2-40B4-BE49-F238E27FC236}">
                <a16:creationId xmlns:a16="http://schemas.microsoft.com/office/drawing/2014/main" id="{2E22A751-B328-3501-EFD4-D6F7C06F0562}"/>
              </a:ext>
            </a:extLst>
          </p:cNvPr>
          <p:cNvSpPr txBox="1"/>
          <p:nvPr/>
        </p:nvSpPr>
        <p:spPr>
          <a:xfrm>
            <a:off x="589024" y="2274837"/>
            <a:ext cx="6019060" cy="2554545"/>
          </a:xfrm>
          <a:prstGeom prst="rect">
            <a:avLst/>
          </a:prstGeom>
          <a:noFill/>
        </p:spPr>
        <p:txBody>
          <a:bodyPr wrap="square" rtlCol="0">
            <a:spAutoFit/>
          </a:bodyPr>
          <a:lstStyle/>
          <a:p>
            <a:pPr algn="just"/>
            <a:r>
              <a:rPr lang="es-ES" sz="2000" b="0" i="0" dirty="0">
                <a:solidFill>
                  <a:srgbClr val="101828"/>
                </a:solidFill>
                <a:effectLst/>
                <a:latin typeface="Space Grotesk"/>
              </a:rPr>
              <a:t>Azure SQL </a:t>
            </a:r>
            <a:r>
              <a:rPr lang="es-ES" sz="2000" b="0" i="0" dirty="0" err="1">
                <a:solidFill>
                  <a:srgbClr val="101828"/>
                </a:solidFill>
                <a:effectLst/>
                <a:latin typeface="Space Grotesk"/>
              </a:rPr>
              <a:t>Database</a:t>
            </a:r>
            <a:r>
              <a:rPr lang="es-ES" sz="2000" b="0" i="0" dirty="0">
                <a:solidFill>
                  <a:srgbClr val="101828"/>
                </a:solidFill>
                <a:effectLst/>
                <a:latin typeface="Space Grotesk"/>
              </a:rPr>
              <a:t> es un servicio de base de datos relacional totalmente administrado y siempre actualizado creado para la nube. Se optó por este servicio por la simplicidad y flexibilidad de una base de datos multimodelo que se escala para satisfacer la demanda. Además porque se usará solo para almacenar la información procesada por lo que la latencia no es determinante.</a:t>
            </a:r>
            <a:endParaRPr lang="es-PE" sz="2000" dirty="0"/>
          </a:p>
        </p:txBody>
      </p:sp>
      <p:pic>
        <p:nvPicPr>
          <p:cNvPr id="5" name="Picture 4">
            <a:extLst>
              <a:ext uri="{FF2B5EF4-FFF2-40B4-BE49-F238E27FC236}">
                <a16:creationId xmlns:a16="http://schemas.microsoft.com/office/drawing/2014/main" id="{F21FA429-9FBB-215C-4E8C-ADCD82A2F682}"/>
              </a:ext>
            </a:extLst>
          </p:cNvPr>
          <p:cNvPicPr>
            <a:picLocks noChangeAspect="1"/>
          </p:cNvPicPr>
          <p:nvPr/>
        </p:nvPicPr>
        <p:blipFill>
          <a:blip r:embed="rId5"/>
          <a:stretch>
            <a:fillRect/>
          </a:stretch>
        </p:blipFill>
        <p:spPr>
          <a:xfrm>
            <a:off x="8372576" y="2318003"/>
            <a:ext cx="1597057" cy="2221992"/>
          </a:xfrm>
          <a:prstGeom prst="rect">
            <a:avLst/>
          </a:prstGeom>
        </p:spPr>
      </p:pic>
    </p:spTree>
    <p:extLst>
      <p:ext uri="{BB962C8B-B14F-4D97-AF65-F5344CB8AC3E}">
        <p14:creationId xmlns:p14="http://schemas.microsoft.com/office/powerpoint/2010/main" val="43856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117516"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pic>
        <p:nvPicPr>
          <p:cNvPr id="4" name="Picture 3">
            <a:extLst>
              <a:ext uri="{FF2B5EF4-FFF2-40B4-BE49-F238E27FC236}">
                <a16:creationId xmlns:a16="http://schemas.microsoft.com/office/drawing/2014/main" id="{F4A0B0C3-65C1-3E2B-304E-32F137317D04}"/>
              </a:ext>
            </a:extLst>
          </p:cNvPr>
          <p:cNvPicPr>
            <a:picLocks noChangeAspect="1"/>
          </p:cNvPicPr>
          <p:nvPr/>
        </p:nvPicPr>
        <p:blipFill>
          <a:blip r:embed="rId5"/>
          <a:stretch>
            <a:fillRect/>
          </a:stretch>
        </p:blipFill>
        <p:spPr>
          <a:xfrm>
            <a:off x="589849" y="552023"/>
            <a:ext cx="11012302" cy="2876977"/>
          </a:xfrm>
          <a:prstGeom prst="rect">
            <a:avLst/>
          </a:prstGeom>
        </p:spPr>
      </p:pic>
      <p:pic>
        <p:nvPicPr>
          <p:cNvPr id="7" name="Picture 6">
            <a:extLst>
              <a:ext uri="{FF2B5EF4-FFF2-40B4-BE49-F238E27FC236}">
                <a16:creationId xmlns:a16="http://schemas.microsoft.com/office/drawing/2014/main" id="{FBDCD8ED-DCB5-8ED6-0480-323447705006}"/>
              </a:ext>
            </a:extLst>
          </p:cNvPr>
          <p:cNvPicPr>
            <a:picLocks noChangeAspect="1"/>
          </p:cNvPicPr>
          <p:nvPr/>
        </p:nvPicPr>
        <p:blipFill>
          <a:blip r:embed="rId6"/>
          <a:stretch>
            <a:fillRect/>
          </a:stretch>
        </p:blipFill>
        <p:spPr>
          <a:xfrm>
            <a:off x="589849" y="3537816"/>
            <a:ext cx="8637278" cy="3218585"/>
          </a:xfrm>
          <a:prstGeom prst="rect">
            <a:avLst/>
          </a:prstGeom>
        </p:spPr>
      </p:pic>
    </p:spTree>
    <p:extLst>
      <p:ext uri="{BB962C8B-B14F-4D97-AF65-F5344CB8AC3E}">
        <p14:creationId xmlns:p14="http://schemas.microsoft.com/office/powerpoint/2010/main" val="57336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0"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7" name="Google Shape;67;p1"/>
          <p:cNvSpPr txBox="1"/>
          <p:nvPr/>
        </p:nvSpPr>
        <p:spPr>
          <a:xfrm>
            <a:off x="589024" y="437548"/>
            <a:ext cx="8246800" cy="962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4800" b="1" dirty="0">
                <a:solidFill>
                  <a:srgbClr val="FF7C55"/>
                </a:solidFill>
                <a:latin typeface="Lato"/>
                <a:ea typeface="Lato"/>
                <a:cs typeface="Lato"/>
                <a:sym typeface="Lato"/>
              </a:rPr>
              <a:t>Azure Databricks</a:t>
            </a:r>
            <a:endParaRPr sz="4800" b="1" dirty="0">
              <a:solidFill>
                <a:srgbClr val="FF7C55"/>
              </a:solidFill>
              <a:latin typeface="Lato"/>
              <a:ea typeface="Lato"/>
              <a:cs typeface="Lato"/>
              <a:sym typeface="Lato"/>
            </a:endParaRPr>
          </a:p>
        </p:txBody>
      </p:sp>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sp>
        <p:nvSpPr>
          <p:cNvPr id="2" name="TextBox 1">
            <a:extLst>
              <a:ext uri="{FF2B5EF4-FFF2-40B4-BE49-F238E27FC236}">
                <a16:creationId xmlns:a16="http://schemas.microsoft.com/office/drawing/2014/main" id="{2E22A751-B328-3501-EFD4-D6F7C06F0562}"/>
              </a:ext>
            </a:extLst>
          </p:cNvPr>
          <p:cNvSpPr txBox="1"/>
          <p:nvPr/>
        </p:nvSpPr>
        <p:spPr>
          <a:xfrm>
            <a:off x="589024" y="2274837"/>
            <a:ext cx="6019060" cy="2862322"/>
          </a:xfrm>
          <a:prstGeom prst="rect">
            <a:avLst/>
          </a:prstGeom>
          <a:noFill/>
        </p:spPr>
        <p:txBody>
          <a:bodyPr wrap="square" rtlCol="0">
            <a:spAutoFit/>
          </a:bodyPr>
          <a:lstStyle/>
          <a:p>
            <a:pPr algn="just"/>
            <a:r>
              <a:rPr lang="es-ES" sz="2000" b="0" i="0" dirty="0">
                <a:solidFill>
                  <a:srgbClr val="000000"/>
                </a:solidFill>
                <a:effectLst/>
                <a:latin typeface="Rubik"/>
              </a:rPr>
              <a:t>Azure Databricks es una plataforma de análisis de datos. Es la versión optimizada de </a:t>
            </a:r>
            <a:r>
              <a:rPr lang="es-ES" sz="2000" b="1" i="0" dirty="0">
                <a:solidFill>
                  <a:srgbClr val="000000"/>
                </a:solidFill>
                <a:effectLst/>
                <a:latin typeface="Rubik"/>
              </a:rPr>
              <a:t>Databricks</a:t>
            </a:r>
            <a:r>
              <a:rPr lang="es-ES" sz="2000" b="0" i="0" dirty="0">
                <a:solidFill>
                  <a:srgbClr val="000000"/>
                </a:solidFill>
                <a:effectLst/>
                <a:latin typeface="Rubik"/>
              </a:rPr>
              <a:t> para el servicio cloud de Microsoft. Nace de la colaboración de Microsoft, Apache y Databricks. Se optó por el servicio por la facilidad para crear la infraestructura necesaria para lanzar potentes algoritmos analíticos sobre grandes cantidades de datos en Apache Spark. Además por fácil integración con Azure Data Factory y Azure Data Lake Store.</a:t>
            </a:r>
            <a:endParaRPr lang="es-PE" sz="2000" dirty="0"/>
          </a:p>
        </p:txBody>
      </p:sp>
      <p:pic>
        <p:nvPicPr>
          <p:cNvPr id="5" name="Picture 4">
            <a:extLst>
              <a:ext uri="{FF2B5EF4-FFF2-40B4-BE49-F238E27FC236}">
                <a16:creationId xmlns:a16="http://schemas.microsoft.com/office/drawing/2014/main" id="{61BDDC61-83F3-FA91-865C-55674D49B265}"/>
              </a:ext>
            </a:extLst>
          </p:cNvPr>
          <p:cNvPicPr>
            <a:picLocks noChangeAspect="1"/>
          </p:cNvPicPr>
          <p:nvPr/>
        </p:nvPicPr>
        <p:blipFill>
          <a:blip r:embed="rId5"/>
          <a:stretch>
            <a:fillRect/>
          </a:stretch>
        </p:blipFill>
        <p:spPr>
          <a:xfrm>
            <a:off x="8764819" y="2319236"/>
            <a:ext cx="1611629" cy="2219525"/>
          </a:xfrm>
          <a:prstGeom prst="rect">
            <a:avLst/>
          </a:prstGeom>
        </p:spPr>
      </p:pic>
    </p:spTree>
    <p:extLst>
      <p:ext uri="{BB962C8B-B14F-4D97-AF65-F5344CB8AC3E}">
        <p14:creationId xmlns:p14="http://schemas.microsoft.com/office/powerpoint/2010/main" val="1651905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117516"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pic>
        <p:nvPicPr>
          <p:cNvPr id="4" name="Picture 3">
            <a:extLst>
              <a:ext uri="{FF2B5EF4-FFF2-40B4-BE49-F238E27FC236}">
                <a16:creationId xmlns:a16="http://schemas.microsoft.com/office/drawing/2014/main" id="{CFCD7079-8C83-A8D5-54CA-D328112A88F2}"/>
              </a:ext>
            </a:extLst>
          </p:cNvPr>
          <p:cNvPicPr>
            <a:picLocks noChangeAspect="1"/>
          </p:cNvPicPr>
          <p:nvPr/>
        </p:nvPicPr>
        <p:blipFill>
          <a:blip r:embed="rId5"/>
          <a:stretch>
            <a:fillRect/>
          </a:stretch>
        </p:blipFill>
        <p:spPr>
          <a:xfrm>
            <a:off x="369456" y="632269"/>
            <a:ext cx="11453090" cy="1806131"/>
          </a:xfrm>
          <a:prstGeom prst="rect">
            <a:avLst/>
          </a:prstGeom>
        </p:spPr>
      </p:pic>
      <p:pic>
        <p:nvPicPr>
          <p:cNvPr id="7" name="Picture 6">
            <a:extLst>
              <a:ext uri="{FF2B5EF4-FFF2-40B4-BE49-F238E27FC236}">
                <a16:creationId xmlns:a16="http://schemas.microsoft.com/office/drawing/2014/main" id="{CE6F9C1A-1D4D-DE58-5978-DF31A7DCB00B}"/>
              </a:ext>
            </a:extLst>
          </p:cNvPr>
          <p:cNvPicPr>
            <a:picLocks noChangeAspect="1"/>
          </p:cNvPicPr>
          <p:nvPr/>
        </p:nvPicPr>
        <p:blipFill>
          <a:blip r:embed="rId6"/>
          <a:stretch>
            <a:fillRect/>
          </a:stretch>
        </p:blipFill>
        <p:spPr>
          <a:xfrm>
            <a:off x="369454" y="2580536"/>
            <a:ext cx="11453090" cy="3544763"/>
          </a:xfrm>
          <a:prstGeom prst="rect">
            <a:avLst/>
          </a:prstGeom>
        </p:spPr>
      </p:pic>
    </p:spTree>
    <p:extLst>
      <p:ext uri="{BB962C8B-B14F-4D97-AF65-F5344CB8AC3E}">
        <p14:creationId xmlns:p14="http://schemas.microsoft.com/office/powerpoint/2010/main" val="2294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0"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7" name="Google Shape;67;p1"/>
          <p:cNvSpPr txBox="1"/>
          <p:nvPr/>
        </p:nvSpPr>
        <p:spPr>
          <a:xfrm>
            <a:off x="589024" y="437548"/>
            <a:ext cx="8246800" cy="962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4800" b="1" dirty="0">
                <a:solidFill>
                  <a:srgbClr val="FF7C55"/>
                </a:solidFill>
                <a:latin typeface="Lato"/>
                <a:ea typeface="Lato"/>
                <a:cs typeface="Lato"/>
                <a:sym typeface="Lato"/>
              </a:rPr>
              <a:t>Azure Key Vault</a:t>
            </a:r>
            <a:endParaRPr sz="4800" b="1" dirty="0">
              <a:solidFill>
                <a:srgbClr val="FF7C55"/>
              </a:solidFill>
              <a:latin typeface="Lato"/>
              <a:ea typeface="Lato"/>
              <a:cs typeface="Lato"/>
              <a:sym typeface="Lato"/>
            </a:endParaRPr>
          </a:p>
        </p:txBody>
      </p:sp>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sp>
        <p:nvSpPr>
          <p:cNvPr id="2" name="TextBox 1">
            <a:extLst>
              <a:ext uri="{FF2B5EF4-FFF2-40B4-BE49-F238E27FC236}">
                <a16:creationId xmlns:a16="http://schemas.microsoft.com/office/drawing/2014/main" id="{2E22A751-B328-3501-EFD4-D6F7C06F0562}"/>
              </a:ext>
            </a:extLst>
          </p:cNvPr>
          <p:cNvSpPr txBox="1"/>
          <p:nvPr/>
        </p:nvSpPr>
        <p:spPr>
          <a:xfrm>
            <a:off x="589024" y="2274837"/>
            <a:ext cx="6019060" cy="2246769"/>
          </a:xfrm>
          <a:prstGeom prst="rect">
            <a:avLst/>
          </a:prstGeom>
          <a:noFill/>
        </p:spPr>
        <p:txBody>
          <a:bodyPr wrap="square" rtlCol="0">
            <a:spAutoFit/>
          </a:bodyPr>
          <a:lstStyle/>
          <a:p>
            <a:pPr algn="just"/>
            <a:r>
              <a:rPr lang="es-ES" sz="2000" b="0" i="0" dirty="0">
                <a:solidFill>
                  <a:srgbClr val="000000"/>
                </a:solidFill>
                <a:effectLst/>
                <a:latin typeface="Rubik"/>
              </a:rPr>
              <a:t>Azure Key </a:t>
            </a:r>
            <a:r>
              <a:rPr lang="es-ES" sz="2000" b="0" i="0" dirty="0" err="1">
                <a:solidFill>
                  <a:srgbClr val="000000"/>
                </a:solidFill>
                <a:effectLst/>
                <a:latin typeface="Rubik"/>
              </a:rPr>
              <a:t>Vault</a:t>
            </a:r>
            <a:r>
              <a:rPr lang="es-ES" sz="2000" b="0" i="0" dirty="0">
                <a:solidFill>
                  <a:srgbClr val="000000"/>
                </a:solidFill>
                <a:effectLst/>
                <a:latin typeface="Rubik"/>
              </a:rPr>
              <a:t> es un servicio en la nube para el almacenamiento de los secretos y el acceso a estos de forma segura. Un secreto es todo aquello cuyo acceso desea controlar de forma estricta, como las claves API, las contraseñas, los certificados o las claves criptográficas. Se optó por este servicio por la facilidad de configuración en minutos.</a:t>
            </a:r>
            <a:endParaRPr lang="es-PE" sz="2000" dirty="0"/>
          </a:p>
        </p:txBody>
      </p:sp>
      <p:pic>
        <p:nvPicPr>
          <p:cNvPr id="7" name="Picture 6">
            <a:extLst>
              <a:ext uri="{FF2B5EF4-FFF2-40B4-BE49-F238E27FC236}">
                <a16:creationId xmlns:a16="http://schemas.microsoft.com/office/drawing/2014/main" id="{3E9E302F-EADA-E0F5-DFDB-3E3761BA6918}"/>
              </a:ext>
            </a:extLst>
          </p:cNvPr>
          <p:cNvPicPr>
            <a:picLocks noChangeAspect="1"/>
          </p:cNvPicPr>
          <p:nvPr/>
        </p:nvPicPr>
        <p:blipFill>
          <a:blip r:embed="rId5"/>
          <a:stretch>
            <a:fillRect/>
          </a:stretch>
        </p:blipFill>
        <p:spPr>
          <a:xfrm>
            <a:off x="7937033" y="2274837"/>
            <a:ext cx="2957250" cy="1807588"/>
          </a:xfrm>
          <a:prstGeom prst="rect">
            <a:avLst/>
          </a:prstGeom>
        </p:spPr>
      </p:pic>
    </p:spTree>
    <p:extLst>
      <p:ext uri="{BB962C8B-B14F-4D97-AF65-F5344CB8AC3E}">
        <p14:creationId xmlns:p14="http://schemas.microsoft.com/office/powerpoint/2010/main" val="621369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117516"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pic>
        <p:nvPicPr>
          <p:cNvPr id="3" name="Picture 2">
            <a:extLst>
              <a:ext uri="{FF2B5EF4-FFF2-40B4-BE49-F238E27FC236}">
                <a16:creationId xmlns:a16="http://schemas.microsoft.com/office/drawing/2014/main" id="{A92F2C30-3882-529B-4D76-456CE835C180}"/>
              </a:ext>
            </a:extLst>
          </p:cNvPr>
          <p:cNvPicPr>
            <a:picLocks noChangeAspect="1"/>
          </p:cNvPicPr>
          <p:nvPr/>
        </p:nvPicPr>
        <p:blipFill>
          <a:blip r:embed="rId5"/>
          <a:stretch>
            <a:fillRect/>
          </a:stretch>
        </p:blipFill>
        <p:spPr>
          <a:xfrm>
            <a:off x="189767" y="556070"/>
            <a:ext cx="11812466" cy="1799204"/>
          </a:xfrm>
          <a:prstGeom prst="rect">
            <a:avLst/>
          </a:prstGeom>
        </p:spPr>
      </p:pic>
      <p:pic>
        <p:nvPicPr>
          <p:cNvPr id="6" name="Picture 5">
            <a:extLst>
              <a:ext uri="{FF2B5EF4-FFF2-40B4-BE49-F238E27FC236}">
                <a16:creationId xmlns:a16="http://schemas.microsoft.com/office/drawing/2014/main" id="{C916DA5A-BC1C-2D09-3DCC-157F16ED0FED}"/>
              </a:ext>
            </a:extLst>
          </p:cNvPr>
          <p:cNvPicPr>
            <a:picLocks noChangeAspect="1"/>
          </p:cNvPicPr>
          <p:nvPr/>
        </p:nvPicPr>
        <p:blipFill>
          <a:blip r:embed="rId6"/>
          <a:stretch>
            <a:fillRect/>
          </a:stretch>
        </p:blipFill>
        <p:spPr>
          <a:xfrm>
            <a:off x="189767" y="2463273"/>
            <a:ext cx="11812466" cy="3662027"/>
          </a:xfrm>
          <a:prstGeom prst="rect">
            <a:avLst/>
          </a:prstGeom>
        </p:spPr>
      </p:pic>
    </p:spTree>
    <p:extLst>
      <p:ext uri="{BB962C8B-B14F-4D97-AF65-F5344CB8AC3E}">
        <p14:creationId xmlns:p14="http://schemas.microsoft.com/office/powerpoint/2010/main" val="1499053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0"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7" name="Google Shape;67;p1"/>
          <p:cNvSpPr txBox="1"/>
          <p:nvPr/>
        </p:nvSpPr>
        <p:spPr>
          <a:xfrm>
            <a:off x="589024" y="437548"/>
            <a:ext cx="8246800" cy="962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4800" b="1" dirty="0">
                <a:solidFill>
                  <a:srgbClr val="FF7C55"/>
                </a:solidFill>
                <a:latin typeface="Lato"/>
                <a:ea typeface="Lato"/>
                <a:cs typeface="Lato"/>
                <a:sym typeface="Lato"/>
              </a:rPr>
              <a:t>Azure Cost Management</a:t>
            </a:r>
            <a:endParaRPr sz="4800" b="1" dirty="0">
              <a:solidFill>
                <a:srgbClr val="FF7C55"/>
              </a:solidFill>
              <a:latin typeface="Lato"/>
              <a:ea typeface="Lato"/>
              <a:cs typeface="Lato"/>
              <a:sym typeface="Lato"/>
            </a:endParaRPr>
          </a:p>
        </p:txBody>
      </p:sp>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sp>
        <p:nvSpPr>
          <p:cNvPr id="2" name="TextBox 1">
            <a:extLst>
              <a:ext uri="{FF2B5EF4-FFF2-40B4-BE49-F238E27FC236}">
                <a16:creationId xmlns:a16="http://schemas.microsoft.com/office/drawing/2014/main" id="{2E22A751-B328-3501-EFD4-D6F7C06F0562}"/>
              </a:ext>
            </a:extLst>
          </p:cNvPr>
          <p:cNvSpPr txBox="1"/>
          <p:nvPr/>
        </p:nvSpPr>
        <p:spPr>
          <a:xfrm>
            <a:off x="589024" y="2274837"/>
            <a:ext cx="6019060" cy="1938992"/>
          </a:xfrm>
          <a:prstGeom prst="rect">
            <a:avLst/>
          </a:prstGeom>
          <a:noFill/>
        </p:spPr>
        <p:txBody>
          <a:bodyPr wrap="square" rtlCol="0">
            <a:spAutoFit/>
          </a:bodyPr>
          <a:lstStyle/>
          <a:p>
            <a:pPr algn="just"/>
            <a:r>
              <a:rPr lang="es-ES" sz="2000" b="0" i="0" dirty="0">
                <a:solidFill>
                  <a:srgbClr val="000000"/>
                </a:solidFill>
                <a:effectLst/>
                <a:latin typeface="Rubik"/>
              </a:rPr>
              <a:t>Azure </a:t>
            </a:r>
            <a:r>
              <a:rPr lang="es-ES" sz="2000" b="0" i="0" dirty="0" err="1">
                <a:solidFill>
                  <a:srgbClr val="000000"/>
                </a:solidFill>
                <a:effectLst/>
                <a:latin typeface="Rubik"/>
              </a:rPr>
              <a:t>Cost</a:t>
            </a:r>
            <a:r>
              <a:rPr lang="es-ES" sz="2000" b="0" i="0" dirty="0">
                <a:solidFill>
                  <a:srgbClr val="000000"/>
                </a:solidFill>
                <a:effectLst/>
                <a:latin typeface="Rubik"/>
              </a:rPr>
              <a:t> Management es un servicio en la nube que nos permite mantener un seguimiento del uso de los recursos y administrar los costos de todas las nubes con una sola vista unificada y acceder a </a:t>
            </a:r>
            <a:r>
              <a:rPr lang="es-ES" sz="2000" b="0" i="0" dirty="0" err="1">
                <a:solidFill>
                  <a:srgbClr val="000000"/>
                </a:solidFill>
                <a:effectLst/>
                <a:latin typeface="Rubik"/>
              </a:rPr>
              <a:t>insights</a:t>
            </a:r>
            <a:r>
              <a:rPr lang="es-ES" sz="2000" b="0" i="0" dirty="0">
                <a:solidFill>
                  <a:srgbClr val="000000"/>
                </a:solidFill>
                <a:effectLst/>
                <a:latin typeface="Rubik"/>
              </a:rPr>
              <a:t> operativos y financieros muy completas que nos permitirán tomar decisiones informadas. </a:t>
            </a:r>
            <a:endParaRPr lang="es-PE" sz="2000" dirty="0"/>
          </a:p>
        </p:txBody>
      </p:sp>
      <p:pic>
        <p:nvPicPr>
          <p:cNvPr id="4" name="Picture 3">
            <a:extLst>
              <a:ext uri="{FF2B5EF4-FFF2-40B4-BE49-F238E27FC236}">
                <a16:creationId xmlns:a16="http://schemas.microsoft.com/office/drawing/2014/main" id="{9492F519-FB03-F64B-6BA8-02F8F277475A}"/>
              </a:ext>
            </a:extLst>
          </p:cNvPr>
          <p:cNvPicPr>
            <a:picLocks noChangeAspect="1"/>
          </p:cNvPicPr>
          <p:nvPr/>
        </p:nvPicPr>
        <p:blipFill>
          <a:blip r:embed="rId5"/>
          <a:stretch>
            <a:fillRect/>
          </a:stretch>
        </p:blipFill>
        <p:spPr>
          <a:xfrm>
            <a:off x="8038933" y="2334254"/>
            <a:ext cx="2957250" cy="1807588"/>
          </a:xfrm>
          <a:prstGeom prst="rect">
            <a:avLst/>
          </a:prstGeom>
        </p:spPr>
      </p:pic>
    </p:spTree>
    <p:extLst>
      <p:ext uri="{BB962C8B-B14F-4D97-AF65-F5344CB8AC3E}">
        <p14:creationId xmlns:p14="http://schemas.microsoft.com/office/powerpoint/2010/main" val="1622767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117516"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pic>
        <p:nvPicPr>
          <p:cNvPr id="4" name="Picture 3">
            <a:extLst>
              <a:ext uri="{FF2B5EF4-FFF2-40B4-BE49-F238E27FC236}">
                <a16:creationId xmlns:a16="http://schemas.microsoft.com/office/drawing/2014/main" id="{CB1F8CD3-6BBE-563C-EF49-289BE51AA042}"/>
              </a:ext>
            </a:extLst>
          </p:cNvPr>
          <p:cNvPicPr>
            <a:picLocks noChangeAspect="1"/>
          </p:cNvPicPr>
          <p:nvPr/>
        </p:nvPicPr>
        <p:blipFill>
          <a:blip r:embed="rId5"/>
          <a:stretch>
            <a:fillRect/>
          </a:stretch>
        </p:blipFill>
        <p:spPr>
          <a:xfrm>
            <a:off x="819023" y="826839"/>
            <a:ext cx="10898909" cy="5027691"/>
          </a:xfrm>
          <a:prstGeom prst="rect">
            <a:avLst/>
          </a:prstGeom>
        </p:spPr>
      </p:pic>
    </p:spTree>
    <p:extLst>
      <p:ext uri="{BB962C8B-B14F-4D97-AF65-F5344CB8AC3E}">
        <p14:creationId xmlns:p14="http://schemas.microsoft.com/office/powerpoint/2010/main" val="2436766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23"/>
          <p:cNvPicPr preferRelativeResize="0"/>
          <p:nvPr/>
        </p:nvPicPr>
        <p:blipFill rotWithShape="1">
          <a:blip r:embed="rId3">
            <a:alphaModFix/>
          </a:blip>
          <a:srcRect/>
          <a:stretch/>
        </p:blipFill>
        <p:spPr>
          <a:xfrm>
            <a:off x="0" y="-281699"/>
            <a:ext cx="12261765" cy="7139699"/>
          </a:xfrm>
          <a:prstGeom prst="rect">
            <a:avLst/>
          </a:prstGeom>
          <a:noFill/>
          <a:ln>
            <a:noFill/>
          </a:ln>
        </p:spPr>
      </p:pic>
      <p:sp>
        <p:nvSpPr>
          <p:cNvPr id="59" name="Google Shape;59;p23"/>
          <p:cNvSpPr txBox="1">
            <a:spLocks noGrp="1"/>
          </p:cNvSpPr>
          <p:nvPr>
            <p:ph type="title"/>
          </p:nvPr>
        </p:nvSpPr>
        <p:spPr>
          <a:xfrm>
            <a:off x="2741347" y="2181396"/>
            <a:ext cx="7101393" cy="1014565"/>
          </a:xfrm>
          <a:prstGeom prst="rect">
            <a:avLst/>
          </a:prstGeom>
          <a:noFill/>
          <a:ln>
            <a:noFill/>
          </a:ln>
        </p:spPr>
        <p:txBody>
          <a:bodyPr spcFirstLastPara="1" vert="horz" wrap="square" lIns="121900" tIns="121900" rIns="121900" bIns="121900" rtlCol="0" anchor="t" anchorCtr="0">
            <a:noAutofit/>
          </a:bodyPr>
          <a:lstStyle/>
          <a:p>
            <a:pPr algn="ctr">
              <a:buSzPts val="1400"/>
            </a:pPr>
            <a:r>
              <a:rPr lang="es" sz="8000" dirty="0">
                <a:solidFill>
                  <a:schemeClr val="lt1"/>
                </a:solidFill>
                <a:latin typeface="Arial"/>
                <a:ea typeface="Arial"/>
                <a:cs typeface="Arial"/>
                <a:sym typeface="Arial"/>
              </a:rPr>
              <a:t>Pipeline</a:t>
            </a:r>
            <a:endParaRPr sz="80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03979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0"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pic>
        <p:nvPicPr>
          <p:cNvPr id="5" name="Picture 4">
            <a:extLst>
              <a:ext uri="{FF2B5EF4-FFF2-40B4-BE49-F238E27FC236}">
                <a16:creationId xmlns:a16="http://schemas.microsoft.com/office/drawing/2014/main" id="{03163CB2-1FF2-C9FD-1939-DE5BA0BEAF64}"/>
              </a:ext>
            </a:extLst>
          </p:cNvPr>
          <p:cNvPicPr>
            <a:picLocks noChangeAspect="1"/>
          </p:cNvPicPr>
          <p:nvPr/>
        </p:nvPicPr>
        <p:blipFill>
          <a:blip r:embed="rId5"/>
          <a:stretch>
            <a:fillRect/>
          </a:stretch>
        </p:blipFill>
        <p:spPr>
          <a:xfrm>
            <a:off x="525627" y="730288"/>
            <a:ext cx="11140746" cy="2530136"/>
          </a:xfrm>
          <a:prstGeom prst="rect">
            <a:avLst/>
          </a:prstGeom>
        </p:spPr>
      </p:pic>
      <p:pic>
        <p:nvPicPr>
          <p:cNvPr id="7" name="Picture 6">
            <a:extLst>
              <a:ext uri="{FF2B5EF4-FFF2-40B4-BE49-F238E27FC236}">
                <a16:creationId xmlns:a16="http://schemas.microsoft.com/office/drawing/2014/main" id="{A816414D-562F-D6F3-6CD4-2B4F7A060207}"/>
              </a:ext>
            </a:extLst>
          </p:cNvPr>
          <p:cNvPicPr>
            <a:picLocks noChangeAspect="1"/>
          </p:cNvPicPr>
          <p:nvPr/>
        </p:nvPicPr>
        <p:blipFill>
          <a:blip r:embed="rId6"/>
          <a:stretch>
            <a:fillRect/>
          </a:stretch>
        </p:blipFill>
        <p:spPr>
          <a:xfrm>
            <a:off x="525627" y="3330559"/>
            <a:ext cx="11140746" cy="2724606"/>
          </a:xfrm>
          <a:prstGeom prst="rect">
            <a:avLst/>
          </a:prstGeom>
        </p:spPr>
      </p:pic>
    </p:spTree>
    <p:extLst>
      <p:ext uri="{BB962C8B-B14F-4D97-AF65-F5344CB8AC3E}">
        <p14:creationId xmlns:p14="http://schemas.microsoft.com/office/powerpoint/2010/main" val="1574504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117516"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7" name="Google Shape;67;p1"/>
          <p:cNvSpPr txBox="1"/>
          <p:nvPr/>
        </p:nvSpPr>
        <p:spPr>
          <a:xfrm>
            <a:off x="589024" y="437548"/>
            <a:ext cx="8246800" cy="962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6000" b="1" dirty="0">
                <a:solidFill>
                  <a:srgbClr val="FF7C55"/>
                </a:solidFill>
                <a:latin typeface="Lato"/>
                <a:ea typeface="Lato"/>
                <a:cs typeface="Lato"/>
                <a:sym typeface="Lato"/>
              </a:rPr>
              <a:t>Agenda</a:t>
            </a:r>
            <a:endParaRPr sz="6000" b="1" dirty="0">
              <a:solidFill>
                <a:srgbClr val="FF7C55"/>
              </a:solidFill>
              <a:latin typeface="Lato"/>
              <a:ea typeface="Lato"/>
              <a:cs typeface="Lato"/>
              <a:sym typeface="Lato"/>
            </a:endParaRPr>
          </a:p>
        </p:txBody>
      </p:sp>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sp>
        <p:nvSpPr>
          <p:cNvPr id="2" name="TextBox 1">
            <a:extLst>
              <a:ext uri="{FF2B5EF4-FFF2-40B4-BE49-F238E27FC236}">
                <a16:creationId xmlns:a16="http://schemas.microsoft.com/office/drawing/2014/main" id="{2E22A751-B328-3501-EFD4-D6F7C06F0562}"/>
              </a:ext>
            </a:extLst>
          </p:cNvPr>
          <p:cNvSpPr txBox="1"/>
          <p:nvPr/>
        </p:nvSpPr>
        <p:spPr>
          <a:xfrm>
            <a:off x="807868" y="2183907"/>
            <a:ext cx="6019060" cy="2308324"/>
          </a:xfrm>
          <a:prstGeom prst="rect">
            <a:avLst/>
          </a:prstGeom>
          <a:noFill/>
        </p:spPr>
        <p:txBody>
          <a:bodyPr wrap="square" rtlCol="0">
            <a:spAutoFit/>
          </a:bodyPr>
          <a:lstStyle/>
          <a:p>
            <a:pPr marL="285750" indent="-285750">
              <a:buFont typeface="Arial" panose="020B0604020202020204" pitchFamily="34" charset="0"/>
              <a:buChar char="•"/>
            </a:pPr>
            <a:r>
              <a:rPr lang="es-PE" sz="3600" dirty="0"/>
              <a:t>Arquitectura</a:t>
            </a:r>
          </a:p>
          <a:p>
            <a:pPr marL="285750" indent="-285750">
              <a:buFont typeface="Arial" panose="020B0604020202020204" pitchFamily="34" charset="0"/>
              <a:buChar char="•"/>
            </a:pPr>
            <a:r>
              <a:rPr lang="es-PE" sz="3600" dirty="0"/>
              <a:t>Componentes</a:t>
            </a:r>
          </a:p>
          <a:p>
            <a:pPr marL="285750" indent="-285750">
              <a:buFont typeface="Arial" panose="020B0604020202020204" pitchFamily="34" charset="0"/>
              <a:buChar char="•"/>
            </a:pPr>
            <a:r>
              <a:rPr lang="es-PE" sz="3600" dirty="0"/>
              <a:t>Pipeline</a:t>
            </a:r>
          </a:p>
          <a:p>
            <a:pPr marL="285750" indent="-285750">
              <a:buFont typeface="Arial" panose="020B0604020202020204" pitchFamily="34" charset="0"/>
              <a:buChar char="•"/>
            </a:pPr>
            <a:r>
              <a:rPr lang="es-PE" sz="3600" dirty="0"/>
              <a:t>Resultado Final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23"/>
          <p:cNvPicPr preferRelativeResize="0"/>
          <p:nvPr/>
        </p:nvPicPr>
        <p:blipFill rotWithShape="1">
          <a:blip r:embed="rId3">
            <a:alphaModFix/>
          </a:blip>
          <a:srcRect/>
          <a:stretch/>
        </p:blipFill>
        <p:spPr>
          <a:xfrm>
            <a:off x="0" y="-281699"/>
            <a:ext cx="12261765" cy="7139699"/>
          </a:xfrm>
          <a:prstGeom prst="rect">
            <a:avLst/>
          </a:prstGeom>
          <a:noFill/>
          <a:ln>
            <a:noFill/>
          </a:ln>
        </p:spPr>
      </p:pic>
      <p:sp>
        <p:nvSpPr>
          <p:cNvPr id="59" name="Google Shape;59;p23"/>
          <p:cNvSpPr txBox="1">
            <a:spLocks noGrp="1"/>
          </p:cNvSpPr>
          <p:nvPr>
            <p:ph type="title"/>
          </p:nvPr>
        </p:nvSpPr>
        <p:spPr>
          <a:xfrm>
            <a:off x="2741347" y="2181396"/>
            <a:ext cx="7101393" cy="1014565"/>
          </a:xfrm>
          <a:prstGeom prst="rect">
            <a:avLst/>
          </a:prstGeom>
          <a:noFill/>
          <a:ln>
            <a:noFill/>
          </a:ln>
        </p:spPr>
        <p:txBody>
          <a:bodyPr spcFirstLastPara="1" vert="horz" wrap="square" lIns="121900" tIns="121900" rIns="121900" bIns="121900" rtlCol="0" anchor="t" anchorCtr="0">
            <a:noAutofit/>
          </a:bodyPr>
          <a:lstStyle/>
          <a:p>
            <a:pPr algn="ctr">
              <a:buSzPts val="1400"/>
            </a:pPr>
            <a:r>
              <a:rPr lang="es" sz="8000" dirty="0">
                <a:solidFill>
                  <a:schemeClr val="lt1"/>
                </a:solidFill>
                <a:latin typeface="Arial"/>
                <a:ea typeface="Arial"/>
                <a:cs typeface="Arial"/>
                <a:sym typeface="Arial"/>
              </a:rPr>
              <a:t>Resultado Final</a:t>
            </a:r>
            <a:endParaRPr sz="80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100954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0"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pic>
        <p:nvPicPr>
          <p:cNvPr id="3" name="Picture 2">
            <a:extLst>
              <a:ext uri="{FF2B5EF4-FFF2-40B4-BE49-F238E27FC236}">
                <a16:creationId xmlns:a16="http://schemas.microsoft.com/office/drawing/2014/main" id="{1EA244EF-22AA-6842-A8DB-F8DE45EEDDAB}"/>
              </a:ext>
            </a:extLst>
          </p:cNvPr>
          <p:cNvPicPr>
            <a:picLocks noChangeAspect="1"/>
          </p:cNvPicPr>
          <p:nvPr/>
        </p:nvPicPr>
        <p:blipFill>
          <a:blip r:embed="rId5"/>
          <a:stretch>
            <a:fillRect/>
          </a:stretch>
        </p:blipFill>
        <p:spPr>
          <a:xfrm>
            <a:off x="1010833" y="1500661"/>
            <a:ext cx="7184261" cy="5098229"/>
          </a:xfrm>
          <a:prstGeom prst="rect">
            <a:avLst/>
          </a:prstGeom>
        </p:spPr>
      </p:pic>
      <p:sp>
        <p:nvSpPr>
          <p:cNvPr id="8" name="Google Shape;67;p1">
            <a:extLst>
              <a:ext uri="{FF2B5EF4-FFF2-40B4-BE49-F238E27FC236}">
                <a16:creationId xmlns:a16="http://schemas.microsoft.com/office/drawing/2014/main" id="{147F84F6-613D-2A9A-19CA-D612DCFCFF46}"/>
              </a:ext>
            </a:extLst>
          </p:cNvPr>
          <p:cNvSpPr txBox="1"/>
          <p:nvPr/>
        </p:nvSpPr>
        <p:spPr>
          <a:xfrm>
            <a:off x="269232" y="259110"/>
            <a:ext cx="8246800" cy="962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4800" b="1" dirty="0">
                <a:solidFill>
                  <a:srgbClr val="FF7C55"/>
                </a:solidFill>
                <a:latin typeface="Lato"/>
                <a:ea typeface="Lato"/>
                <a:cs typeface="Lato"/>
                <a:sym typeface="Lato"/>
              </a:rPr>
              <a:t>Vista en SQL Server</a:t>
            </a:r>
            <a:endParaRPr sz="4800" b="1" dirty="0">
              <a:solidFill>
                <a:srgbClr val="FF7C55"/>
              </a:solidFill>
              <a:latin typeface="Lato"/>
              <a:ea typeface="Lato"/>
              <a:cs typeface="Lato"/>
              <a:sym typeface="Lato"/>
            </a:endParaRPr>
          </a:p>
        </p:txBody>
      </p:sp>
    </p:spTree>
    <p:extLst>
      <p:ext uri="{BB962C8B-B14F-4D97-AF65-F5344CB8AC3E}">
        <p14:creationId xmlns:p14="http://schemas.microsoft.com/office/powerpoint/2010/main" val="3376343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0"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sp>
        <p:nvSpPr>
          <p:cNvPr id="8" name="Google Shape;67;p1">
            <a:extLst>
              <a:ext uri="{FF2B5EF4-FFF2-40B4-BE49-F238E27FC236}">
                <a16:creationId xmlns:a16="http://schemas.microsoft.com/office/drawing/2014/main" id="{147F84F6-613D-2A9A-19CA-D612DCFCFF46}"/>
              </a:ext>
            </a:extLst>
          </p:cNvPr>
          <p:cNvSpPr txBox="1"/>
          <p:nvPr/>
        </p:nvSpPr>
        <p:spPr>
          <a:xfrm>
            <a:off x="269232" y="259110"/>
            <a:ext cx="8995538" cy="962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4800" b="1" dirty="0">
                <a:solidFill>
                  <a:srgbClr val="FF7C55"/>
                </a:solidFill>
                <a:latin typeface="Lato"/>
                <a:ea typeface="Lato"/>
                <a:cs typeface="Lato"/>
                <a:sym typeface="Lato"/>
              </a:rPr>
              <a:t>Vista en Azure SQL Database</a:t>
            </a:r>
            <a:endParaRPr sz="4800" b="1" dirty="0">
              <a:solidFill>
                <a:srgbClr val="FF7C55"/>
              </a:solidFill>
              <a:latin typeface="Lato"/>
              <a:ea typeface="Lato"/>
              <a:cs typeface="Lato"/>
              <a:sym typeface="Lato"/>
            </a:endParaRPr>
          </a:p>
        </p:txBody>
      </p:sp>
      <p:pic>
        <p:nvPicPr>
          <p:cNvPr id="4" name="Picture 3">
            <a:extLst>
              <a:ext uri="{FF2B5EF4-FFF2-40B4-BE49-F238E27FC236}">
                <a16:creationId xmlns:a16="http://schemas.microsoft.com/office/drawing/2014/main" id="{E9E36CBD-78F2-7FC3-609C-0DFD03EDF2F4}"/>
              </a:ext>
            </a:extLst>
          </p:cNvPr>
          <p:cNvPicPr>
            <a:picLocks noChangeAspect="1"/>
          </p:cNvPicPr>
          <p:nvPr/>
        </p:nvPicPr>
        <p:blipFill>
          <a:blip r:embed="rId5"/>
          <a:stretch>
            <a:fillRect/>
          </a:stretch>
        </p:blipFill>
        <p:spPr>
          <a:xfrm>
            <a:off x="474349" y="1288686"/>
            <a:ext cx="9359763" cy="4604473"/>
          </a:xfrm>
          <a:prstGeom prst="rect">
            <a:avLst/>
          </a:prstGeom>
        </p:spPr>
      </p:pic>
    </p:spTree>
    <p:extLst>
      <p:ext uri="{BB962C8B-B14F-4D97-AF65-F5344CB8AC3E}">
        <p14:creationId xmlns:p14="http://schemas.microsoft.com/office/powerpoint/2010/main" val="2290152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23"/>
          <p:cNvPicPr preferRelativeResize="0"/>
          <p:nvPr/>
        </p:nvPicPr>
        <p:blipFill rotWithShape="1">
          <a:blip r:embed="rId3">
            <a:alphaModFix/>
          </a:blip>
          <a:srcRect/>
          <a:stretch/>
        </p:blipFill>
        <p:spPr>
          <a:xfrm>
            <a:off x="0" y="-281699"/>
            <a:ext cx="12261765" cy="7139699"/>
          </a:xfrm>
          <a:prstGeom prst="rect">
            <a:avLst/>
          </a:prstGeom>
          <a:noFill/>
          <a:ln>
            <a:noFill/>
          </a:ln>
        </p:spPr>
      </p:pic>
      <p:sp>
        <p:nvSpPr>
          <p:cNvPr id="59" name="Google Shape;59;p23"/>
          <p:cNvSpPr txBox="1">
            <a:spLocks noGrp="1"/>
          </p:cNvSpPr>
          <p:nvPr>
            <p:ph type="title"/>
          </p:nvPr>
        </p:nvSpPr>
        <p:spPr>
          <a:xfrm>
            <a:off x="2741347" y="2181396"/>
            <a:ext cx="7101393" cy="1014565"/>
          </a:xfrm>
          <a:prstGeom prst="rect">
            <a:avLst/>
          </a:prstGeom>
          <a:noFill/>
          <a:ln>
            <a:noFill/>
          </a:ln>
        </p:spPr>
        <p:txBody>
          <a:bodyPr spcFirstLastPara="1" vert="horz" wrap="square" lIns="121900" tIns="121900" rIns="121900" bIns="121900" rtlCol="0" anchor="t" anchorCtr="0">
            <a:noAutofit/>
          </a:bodyPr>
          <a:lstStyle/>
          <a:p>
            <a:pPr algn="ctr">
              <a:buSzPts val="1400"/>
            </a:pPr>
            <a:r>
              <a:rPr lang="es" sz="8000" dirty="0">
                <a:solidFill>
                  <a:schemeClr val="lt1"/>
                </a:solidFill>
                <a:latin typeface="Arial"/>
                <a:ea typeface="Arial"/>
                <a:cs typeface="Arial"/>
                <a:sym typeface="Arial"/>
              </a:rPr>
              <a:t>Gracias</a:t>
            </a:r>
            <a:endParaRPr sz="80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944942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23"/>
          <p:cNvPicPr preferRelativeResize="0"/>
          <p:nvPr/>
        </p:nvPicPr>
        <p:blipFill rotWithShape="1">
          <a:blip r:embed="rId3">
            <a:alphaModFix/>
          </a:blip>
          <a:srcRect/>
          <a:stretch/>
        </p:blipFill>
        <p:spPr>
          <a:xfrm>
            <a:off x="0" y="-272290"/>
            <a:ext cx="12261765" cy="7139699"/>
          </a:xfrm>
          <a:prstGeom prst="rect">
            <a:avLst/>
          </a:prstGeom>
          <a:noFill/>
          <a:ln>
            <a:noFill/>
          </a:ln>
        </p:spPr>
      </p:pic>
      <p:sp>
        <p:nvSpPr>
          <p:cNvPr id="59" name="Google Shape;59;p23"/>
          <p:cNvSpPr txBox="1">
            <a:spLocks noGrp="1"/>
          </p:cNvSpPr>
          <p:nvPr>
            <p:ph type="title"/>
          </p:nvPr>
        </p:nvSpPr>
        <p:spPr>
          <a:xfrm>
            <a:off x="2741347" y="2181396"/>
            <a:ext cx="6455919" cy="1014565"/>
          </a:xfrm>
          <a:prstGeom prst="rect">
            <a:avLst/>
          </a:prstGeom>
          <a:noFill/>
          <a:ln>
            <a:noFill/>
          </a:ln>
        </p:spPr>
        <p:txBody>
          <a:bodyPr spcFirstLastPara="1" vert="horz" wrap="square" lIns="121900" tIns="121900" rIns="121900" bIns="121900" rtlCol="0" anchor="t" anchorCtr="0">
            <a:noAutofit/>
          </a:bodyPr>
          <a:lstStyle/>
          <a:p>
            <a:pPr algn="ctr">
              <a:buSzPts val="1400"/>
            </a:pPr>
            <a:r>
              <a:rPr lang="es" sz="8000" dirty="0">
                <a:solidFill>
                  <a:schemeClr val="lt1"/>
                </a:solidFill>
                <a:latin typeface="Arial"/>
                <a:ea typeface="Arial"/>
                <a:cs typeface="Arial"/>
                <a:sym typeface="Arial"/>
              </a:rPr>
              <a:t>Arquitectura</a:t>
            </a:r>
            <a:endParaRPr sz="80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90167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117516" y="-2121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pic>
        <p:nvPicPr>
          <p:cNvPr id="4" name="Picture 3" descr="Diagram&#10;&#10;Description automatically generated">
            <a:extLst>
              <a:ext uri="{FF2B5EF4-FFF2-40B4-BE49-F238E27FC236}">
                <a16:creationId xmlns:a16="http://schemas.microsoft.com/office/drawing/2014/main" id="{90D997F7-FAF3-1B2A-C5DC-8DD8AA4B88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219" y="574541"/>
            <a:ext cx="10600331" cy="5512683"/>
          </a:xfrm>
          <a:prstGeom prst="rect">
            <a:avLst/>
          </a:prstGeom>
        </p:spPr>
      </p:pic>
    </p:spTree>
    <p:extLst>
      <p:ext uri="{BB962C8B-B14F-4D97-AF65-F5344CB8AC3E}">
        <p14:creationId xmlns:p14="http://schemas.microsoft.com/office/powerpoint/2010/main" val="3367470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23"/>
          <p:cNvPicPr preferRelativeResize="0"/>
          <p:nvPr/>
        </p:nvPicPr>
        <p:blipFill rotWithShape="1">
          <a:blip r:embed="rId3">
            <a:alphaModFix/>
          </a:blip>
          <a:srcRect/>
          <a:stretch/>
        </p:blipFill>
        <p:spPr>
          <a:xfrm>
            <a:off x="0" y="-281699"/>
            <a:ext cx="12261765" cy="7139699"/>
          </a:xfrm>
          <a:prstGeom prst="rect">
            <a:avLst/>
          </a:prstGeom>
          <a:noFill/>
          <a:ln>
            <a:noFill/>
          </a:ln>
        </p:spPr>
      </p:pic>
      <p:sp>
        <p:nvSpPr>
          <p:cNvPr id="59" name="Google Shape;59;p23"/>
          <p:cNvSpPr txBox="1">
            <a:spLocks noGrp="1"/>
          </p:cNvSpPr>
          <p:nvPr>
            <p:ph type="title"/>
          </p:nvPr>
        </p:nvSpPr>
        <p:spPr>
          <a:xfrm>
            <a:off x="2741347" y="2181396"/>
            <a:ext cx="7101393" cy="1014565"/>
          </a:xfrm>
          <a:prstGeom prst="rect">
            <a:avLst/>
          </a:prstGeom>
          <a:noFill/>
          <a:ln>
            <a:noFill/>
          </a:ln>
        </p:spPr>
        <p:txBody>
          <a:bodyPr spcFirstLastPara="1" vert="horz" wrap="square" lIns="121900" tIns="121900" rIns="121900" bIns="121900" rtlCol="0" anchor="t" anchorCtr="0">
            <a:noAutofit/>
          </a:bodyPr>
          <a:lstStyle/>
          <a:p>
            <a:pPr algn="ctr">
              <a:buSzPts val="1400"/>
            </a:pPr>
            <a:r>
              <a:rPr lang="es" sz="8000" dirty="0">
                <a:solidFill>
                  <a:schemeClr val="lt1"/>
                </a:solidFill>
                <a:latin typeface="Arial"/>
                <a:ea typeface="Arial"/>
                <a:cs typeface="Arial"/>
                <a:sym typeface="Arial"/>
              </a:rPr>
              <a:t>Componentes</a:t>
            </a:r>
            <a:endParaRPr sz="80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643286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117516"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7" name="Google Shape;67;p1"/>
          <p:cNvSpPr txBox="1"/>
          <p:nvPr/>
        </p:nvSpPr>
        <p:spPr>
          <a:xfrm>
            <a:off x="589024" y="437548"/>
            <a:ext cx="8246800" cy="962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4800" b="1" dirty="0">
                <a:solidFill>
                  <a:srgbClr val="FF7C55"/>
                </a:solidFill>
                <a:latin typeface="Lato"/>
                <a:ea typeface="Lato"/>
                <a:cs typeface="Lato"/>
                <a:sym typeface="Lato"/>
              </a:rPr>
              <a:t>Azure Data Factory</a:t>
            </a:r>
            <a:endParaRPr sz="4800" b="1" dirty="0">
              <a:solidFill>
                <a:srgbClr val="FF7C55"/>
              </a:solidFill>
              <a:latin typeface="Lato"/>
              <a:ea typeface="Lato"/>
              <a:cs typeface="Lato"/>
              <a:sym typeface="Lato"/>
            </a:endParaRPr>
          </a:p>
        </p:txBody>
      </p:sp>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sp>
        <p:nvSpPr>
          <p:cNvPr id="2" name="TextBox 1">
            <a:extLst>
              <a:ext uri="{FF2B5EF4-FFF2-40B4-BE49-F238E27FC236}">
                <a16:creationId xmlns:a16="http://schemas.microsoft.com/office/drawing/2014/main" id="{2E22A751-B328-3501-EFD4-D6F7C06F0562}"/>
              </a:ext>
            </a:extLst>
          </p:cNvPr>
          <p:cNvSpPr txBox="1"/>
          <p:nvPr/>
        </p:nvSpPr>
        <p:spPr>
          <a:xfrm>
            <a:off x="589024" y="2274837"/>
            <a:ext cx="6019060" cy="2554545"/>
          </a:xfrm>
          <a:prstGeom prst="rect">
            <a:avLst/>
          </a:prstGeom>
          <a:noFill/>
        </p:spPr>
        <p:txBody>
          <a:bodyPr wrap="square" rtlCol="0">
            <a:spAutoFit/>
          </a:bodyPr>
          <a:lstStyle/>
          <a:p>
            <a:pPr algn="just"/>
            <a:r>
              <a:rPr lang="es-ES" sz="2000" b="0" dirty="0">
                <a:solidFill>
                  <a:srgbClr val="101828"/>
                </a:solidFill>
                <a:effectLst/>
                <a:latin typeface="Space Grotesk"/>
              </a:rPr>
              <a:t>Es un servicio de integración de datos y ETL de la nube Azure que nos permite crear flujos de trabajo orientados a datos a fin de coordinar el movimiento y la transformación de datos a escala. Se opto por este servicio </a:t>
            </a:r>
            <a:r>
              <a:rPr lang="es-ES" sz="2000" b="0" i="0" dirty="0">
                <a:solidFill>
                  <a:srgbClr val="101828"/>
                </a:solidFill>
                <a:effectLst/>
                <a:latin typeface="Space Grotesk"/>
              </a:rPr>
              <a:t>ya que cuenta con un amplio conjunto de conectores integrados que son compatibles con más de 90 tipos de almacenes de datos y proporciona una interfaz gráfica de usuario intuitiva.</a:t>
            </a:r>
            <a:endParaRPr lang="es-PE" sz="2000" dirty="0"/>
          </a:p>
        </p:txBody>
      </p:sp>
      <p:pic>
        <p:nvPicPr>
          <p:cNvPr id="6" name="Picture 5">
            <a:extLst>
              <a:ext uri="{FF2B5EF4-FFF2-40B4-BE49-F238E27FC236}">
                <a16:creationId xmlns:a16="http://schemas.microsoft.com/office/drawing/2014/main" id="{EF3340E3-14E6-3C05-4B84-FE19C113CF33}"/>
              </a:ext>
            </a:extLst>
          </p:cNvPr>
          <p:cNvPicPr>
            <a:picLocks noChangeAspect="1"/>
          </p:cNvPicPr>
          <p:nvPr/>
        </p:nvPicPr>
        <p:blipFill>
          <a:blip r:embed="rId5"/>
          <a:stretch>
            <a:fillRect/>
          </a:stretch>
        </p:blipFill>
        <p:spPr>
          <a:xfrm>
            <a:off x="8564233" y="2241787"/>
            <a:ext cx="1599268" cy="2221992"/>
          </a:xfrm>
          <a:prstGeom prst="rect">
            <a:avLst/>
          </a:prstGeom>
        </p:spPr>
      </p:pic>
    </p:spTree>
    <p:extLst>
      <p:ext uri="{BB962C8B-B14F-4D97-AF65-F5344CB8AC3E}">
        <p14:creationId xmlns:p14="http://schemas.microsoft.com/office/powerpoint/2010/main" val="265096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117516"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pic>
        <p:nvPicPr>
          <p:cNvPr id="4" name="Picture 3">
            <a:extLst>
              <a:ext uri="{FF2B5EF4-FFF2-40B4-BE49-F238E27FC236}">
                <a16:creationId xmlns:a16="http://schemas.microsoft.com/office/drawing/2014/main" id="{B34AA16A-79BD-2417-65AD-40DA20056E3C}"/>
              </a:ext>
            </a:extLst>
          </p:cNvPr>
          <p:cNvPicPr>
            <a:picLocks noChangeAspect="1"/>
          </p:cNvPicPr>
          <p:nvPr/>
        </p:nvPicPr>
        <p:blipFill>
          <a:blip r:embed="rId5"/>
          <a:stretch>
            <a:fillRect/>
          </a:stretch>
        </p:blipFill>
        <p:spPr>
          <a:xfrm>
            <a:off x="1102545" y="730287"/>
            <a:ext cx="10298545" cy="2829942"/>
          </a:xfrm>
          <a:prstGeom prst="rect">
            <a:avLst/>
          </a:prstGeom>
        </p:spPr>
      </p:pic>
      <p:pic>
        <p:nvPicPr>
          <p:cNvPr id="7" name="Picture 6">
            <a:extLst>
              <a:ext uri="{FF2B5EF4-FFF2-40B4-BE49-F238E27FC236}">
                <a16:creationId xmlns:a16="http://schemas.microsoft.com/office/drawing/2014/main" id="{C3244C6E-FBD6-6232-6F73-DB57156CDDF1}"/>
              </a:ext>
            </a:extLst>
          </p:cNvPr>
          <p:cNvPicPr>
            <a:picLocks noChangeAspect="1"/>
          </p:cNvPicPr>
          <p:nvPr/>
        </p:nvPicPr>
        <p:blipFill>
          <a:blip r:embed="rId6"/>
          <a:stretch>
            <a:fillRect/>
          </a:stretch>
        </p:blipFill>
        <p:spPr>
          <a:xfrm>
            <a:off x="1102545" y="3613789"/>
            <a:ext cx="10298545" cy="2511511"/>
          </a:xfrm>
          <a:prstGeom prst="rect">
            <a:avLst/>
          </a:prstGeom>
        </p:spPr>
      </p:pic>
    </p:spTree>
    <p:extLst>
      <p:ext uri="{BB962C8B-B14F-4D97-AF65-F5344CB8AC3E}">
        <p14:creationId xmlns:p14="http://schemas.microsoft.com/office/powerpoint/2010/main" val="351979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0"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7" name="Google Shape;67;p1"/>
          <p:cNvSpPr txBox="1"/>
          <p:nvPr/>
        </p:nvSpPr>
        <p:spPr>
          <a:xfrm>
            <a:off x="589024" y="437548"/>
            <a:ext cx="8246800" cy="962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s" sz="4800" b="1" dirty="0">
                <a:solidFill>
                  <a:srgbClr val="FF7C55"/>
                </a:solidFill>
                <a:latin typeface="Lato"/>
                <a:ea typeface="Lato"/>
                <a:cs typeface="Lato"/>
                <a:sym typeface="Lato"/>
              </a:rPr>
              <a:t>Azure Data Lake Store</a:t>
            </a:r>
            <a:endParaRPr sz="4800" b="1" dirty="0">
              <a:solidFill>
                <a:srgbClr val="FF7C55"/>
              </a:solidFill>
              <a:latin typeface="Lato"/>
              <a:ea typeface="Lato"/>
              <a:cs typeface="Lato"/>
              <a:sym typeface="Lato"/>
            </a:endParaRPr>
          </a:p>
        </p:txBody>
      </p:sp>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sp>
        <p:nvSpPr>
          <p:cNvPr id="2" name="TextBox 1">
            <a:extLst>
              <a:ext uri="{FF2B5EF4-FFF2-40B4-BE49-F238E27FC236}">
                <a16:creationId xmlns:a16="http://schemas.microsoft.com/office/drawing/2014/main" id="{2E22A751-B328-3501-EFD4-D6F7C06F0562}"/>
              </a:ext>
            </a:extLst>
          </p:cNvPr>
          <p:cNvSpPr txBox="1"/>
          <p:nvPr/>
        </p:nvSpPr>
        <p:spPr>
          <a:xfrm>
            <a:off x="589024" y="2274837"/>
            <a:ext cx="6019060" cy="1938992"/>
          </a:xfrm>
          <a:prstGeom prst="rect">
            <a:avLst/>
          </a:prstGeom>
          <a:noFill/>
        </p:spPr>
        <p:txBody>
          <a:bodyPr wrap="square" rtlCol="0">
            <a:spAutoFit/>
          </a:bodyPr>
          <a:lstStyle/>
          <a:p>
            <a:pPr algn="just"/>
            <a:r>
              <a:rPr lang="es-ES" sz="2000" b="0" i="0" dirty="0">
                <a:solidFill>
                  <a:srgbClr val="101828"/>
                </a:solidFill>
                <a:effectLst/>
                <a:latin typeface="Space Grotesk"/>
              </a:rPr>
              <a:t>Servicio de almacenamiento optimizado donde se pueden cargar grandes volúmenes de datos para el análisis a gran escala. Se opto por este servicio ya que no es necesario la definición previa de un esquema de datos además de la conectividad directa con Azure Data Factory y Azure Databricks.</a:t>
            </a:r>
            <a:endParaRPr lang="es-PE" sz="2000" dirty="0"/>
          </a:p>
        </p:txBody>
      </p:sp>
      <p:pic>
        <p:nvPicPr>
          <p:cNvPr id="4" name="Picture 3">
            <a:extLst>
              <a:ext uri="{FF2B5EF4-FFF2-40B4-BE49-F238E27FC236}">
                <a16:creationId xmlns:a16="http://schemas.microsoft.com/office/drawing/2014/main" id="{0E9F14EB-7BBE-AFB3-8189-EE0E68633BD5}"/>
              </a:ext>
            </a:extLst>
          </p:cNvPr>
          <p:cNvPicPr>
            <a:picLocks noChangeAspect="1"/>
          </p:cNvPicPr>
          <p:nvPr/>
        </p:nvPicPr>
        <p:blipFill>
          <a:blip r:embed="rId5"/>
          <a:stretch>
            <a:fillRect/>
          </a:stretch>
        </p:blipFill>
        <p:spPr>
          <a:xfrm>
            <a:off x="8835824" y="2133337"/>
            <a:ext cx="1603209" cy="2221992"/>
          </a:xfrm>
          <a:prstGeom prst="rect">
            <a:avLst/>
          </a:prstGeom>
        </p:spPr>
      </p:pic>
    </p:spTree>
    <p:extLst>
      <p:ext uri="{BB962C8B-B14F-4D97-AF65-F5344CB8AC3E}">
        <p14:creationId xmlns:p14="http://schemas.microsoft.com/office/powerpoint/2010/main" val="2512974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1"/>
          <p:cNvPicPr preferRelativeResize="0"/>
          <p:nvPr/>
        </p:nvPicPr>
        <p:blipFill rotWithShape="1">
          <a:blip r:embed="rId3">
            <a:alphaModFix/>
          </a:blip>
          <a:srcRect/>
          <a:stretch/>
        </p:blipFill>
        <p:spPr>
          <a:xfrm>
            <a:off x="-117516" y="-110551"/>
            <a:ext cx="12427032" cy="7079101"/>
          </a:xfrm>
          <a:prstGeom prst="rect">
            <a:avLst/>
          </a:prstGeom>
          <a:noFill/>
          <a:ln>
            <a:noFill/>
          </a:ln>
        </p:spPr>
      </p:pic>
      <p:pic>
        <p:nvPicPr>
          <p:cNvPr id="66" name="Google Shape;66;p1"/>
          <p:cNvPicPr preferRelativeResize="0"/>
          <p:nvPr/>
        </p:nvPicPr>
        <p:blipFill rotWithShape="1">
          <a:blip r:embed="rId4">
            <a:alphaModFix/>
          </a:blip>
          <a:srcRect/>
          <a:stretch/>
        </p:blipFill>
        <p:spPr>
          <a:xfrm>
            <a:off x="9570634" y="6125300"/>
            <a:ext cx="1897916" cy="631101"/>
          </a:xfrm>
          <a:prstGeom prst="rect">
            <a:avLst/>
          </a:prstGeom>
          <a:noFill/>
          <a:ln>
            <a:noFill/>
          </a:ln>
        </p:spPr>
      </p:pic>
      <p:sp>
        <p:nvSpPr>
          <p:cNvPr id="69" name="Google Shape;69;p1"/>
          <p:cNvSpPr txBox="1"/>
          <p:nvPr/>
        </p:nvSpPr>
        <p:spPr>
          <a:xfrm>
            <a:off x="7937033" y="63667"/>
            <a:ext cx="4065200" cy="492402"/>
          </a:xfrm>
          <a:prstGeom prst="rect">
            <a:avLst/>
          </a:prstGeom>
          <a:noFill/>
          <a:ln>
            <a:noFill/>
          </a:ln>
        </p:spPr>
        <p:txBody>
          <a:bodyPr spcFirstLastPara="1" wrap="square" lIns="121900" tIns="121900" rIns="121900" bIns="121900" anchor="t" anchorCtr="0">
            <a:spAutoFit/>
          </a:bodyPr>
          <a:lstStyle/>
          <a:p>
            <a:pPr algn="r">
              <a:buClr>
                <a:srgbClr val="000000"/>
              </a:buClr>
              <a:buSzPts val="1200"/>
            </a:pPr>
            <a:r>
              <a:rPr lang="es" sz="1600" i="1" dirty="0">
                <a:solidFill>
                  <a:srgbClr val="FF7C55"/>
                </a:solidFill>
                <a:latin typeface="Lato"/>
                <a:ea typeface="Lato"/>
                <a:cs typeface="Lato"/>
                <a:sym typeface="Lato"/>
              </a:rPr>
              <a:t>Proyecto Final - Data Engineering with Azure</a:t>
            </a:r>
            <a:endParaRPr sz="1600" i="1" dirty="0">
              <a:solidFill>
                <a:srgbClr val="FF7C55"/>
              </a:solidFill>
              <a:latin typeface="Lato"/>
              <a:ea typeface="Lato"/>
              <a:cs typeface="Lato"/>
              <a:sym typeface="Lato"/>
            </a:endParaRPr>
          </a:p>
        </p:txBody>
      </p:sp>
      <p:pic>
        <p:nvPicPr>
          <p:cNvPr id="3" name="Picture 2">
            <a:extLst>
              <a:ext uri="{FF2B5EF4-FFF2-40B4-BE49-F238E27FC236}">
                <a16:creationId xmlns:a16="http://schemas.microsoft.com/office/drawing/2014/main" id="{68488387-FC66-933E-A0DA-BB32F0640E3C}"/>
              </a:ext>
            </a:extLst>
          </p:cNvPr>
          <p:cNvPicPr>
            <a:picLocks noChangeAspect="1"/>
          </p:cNvPicPr>
          <p:nvPr/>
        </p:nvPicPr>
        <p:blipFill>
          <a:blip r:embed="rId5"/>
          <a:stretch>
            <a:fillRect/>
          </a:stretch>
        </p:blipFill>
        <p:spPr>
          <a:xfrm>
            <a:off x="483079" y="730287"/>
            <a:ext cx="11431830" cy="1514149"/>
          </a:xfrm>
          <a:prstGeom prst="rect">
            <a:avLst/>
          </a:prstGeom>
        </p:spPr>
      </p:pic>
      <p:pic>
        <p:nvPicPr>
          <p:cNvPr id="6" name="Picture 5">
            <a:extLst>
              <a:ext uri="{FF2B5EF4-FFF2-40B4-BE49-F238E27FC236}">
                <a16:creationId xmlns:a16="http://schemas.microsoft.com/office/drawing/2014/main" id="{B2706DD1-3778-4557-B426-3E94B213C3EB}"/>
              </a:ext>
            </a:extLst>
          </p:cNvPr>
          <p:cNvPicPr>
            <a:picLocks noChangeAspect="1"/>
          </p:cNvPicPr>
          <p:nvPr/>
        </p:nvPicPr>
        <p:blipFill>
          <a:blip r:embed="rId6"/>
          <a:stretch>
            <a:fillRect/>
          </a:stretch>
        </p:blipFill>
        <p:spPr>
          <a:xfrm>
            <a:off x="483079" y="2344384"/>
            <a:ext cx="11431830" cy="1682672"/>
          </a:xfrm>
          <a:prstGeom prst="rect">
            <a:avLst/>
          </a:prstGeom>
        </p:spPr>
      </p:pic>
      <p:pic>
        <p:nvPicPr>
          <p:cNvPr id="9" name="Picture 8">
            <a:extLst>
              <a:ext uri="{FF2B5EF4-FFF2-40B4-BE49-F238E27FC236}">
                <a16:creationId xmlns:a16="http://schemas.microsoft.com/office/drawing/2014/main" id="{A7D66FC4-B1B9-D4A3-5521-DBECB9885167}"/>
              </a:ext>
            </a:extLst>
          </p:cNvPr>
          <p:cNvPicPr>
            <a:picLocks noChangeAspect="1"/>
          </p:cNvPicPr>
          <p:nvPr/>
        </p:nvPicPr>
        <p:blipFill>
          <a:blip r:embed="rId7"/>
          <a:stretch>
            <a:fillRect/>
          </a:stretch>
        </p:blipFill>
        <p:spPr>
          <a:xfrm>
            <a:off x="483079" y="4127005"/>
            <a:ext cx="11431830" cy="2066762"/>
          </a:xfrm>
          <a:prstGeom prst="rect">
            <a:avLst/>
          </a:prstGeom>
        </p:spPr>
      </p:pic>
    </p:spTree>
    <p:extLst>
      <p:ext uri="{BB962C8B-B14F-4D97-AF65-F5344CB8AC3E}">
        <p14:creationId xmlns:p14="http://schemas.microsoft.com/office/powerpoint/2010/main" val="1175248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553</Words>
  <Application>Microsoft Office PowerPoint</Application>
  <PresentationFormat>Widescreen</PresentationFormat>
  <Paragraphs>46</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Lato</vt:lpstr>
      <vt:lpstr>Rubik</vt:lpstr>
      <vt:lpstr>Space Grotesk</vt:lpstr>
      <vt:lpstr>Office Theme</vt:lpstr>
      <vt:lpstr>Data Engineering with Azure</vt:lpstr>
      <vt:lpstr>PowerPoint Presentation</vt:lpstr>
      <vt:lpstr>Arquitectura</vt:lpstr>
      <vt:lpstr>PowerPoint Presentation</vt:lpstr>
      <vt:lpstr>Componentes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vt:lpstr>
      <vt:lpstr>PowerPoint Presentation</vt:lpstr>
      <vt:lpstr>Resultado Final</vt:lpstr>
      <vt:lpstr>PowerPoint Presentation</vt:lpstr>
      <vt:lpstr>PowerPoint Presentation</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with Azure</dc:title>
  <dc:creator>u201316958 (Cubas Celiz, Carlos Rodrigo De Jesus)</dc:creator>
  <cp:lastModifiedBy>u201316958 (Cubas Celiz, Carlos Rodrigo De Jesus)</cp:lastModifiedBy>
  <cp:revision>16</cp:revision>
  <dcterms:created xsi:type="dcterms:W3CDTF">2022-11-03T00:14:00Z</dcterms:created>
  <dcterms:modified xsi:type="dcterms:W3CDTF">2022-11-03T02:23:45Z</dcterms:modified>
</cp:coreProperties>
</file>